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  <p:sldMasterId id="2147483675" r:id="rId2"/>
  </p:sldMasterIdLst>
  <p:notesMasterIdLst>
    <p:notesMasterId r:id="rId7"/>
  </p:notesMasterIdLst>
  <p:sldIdLst>
    <p:sldId id="507" r:id="rId3"/>
    <p:sldId id="533" r:id="rId4"/>
    <p:sldId id="538" r:id="rId5"/>
    <p:sldId id="537" r:id="rId6"/>
  </p:sldIdLst>
  <p:sldSz cx="9144000" cy="6858000" type="screen4x3"/>
  <p:notesSz cx="6797675" cy="9928225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ung Eva" initials="JE" lastIdx="1" clrIdx="0"/>
  <p:cmAuthor id="1" name="Haller Alexandra" initials="HA" lastIdx="17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2D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54" autoAdjust="0"/>
    <p:restoredTop sz="93800" autoAdjust="0"/>
  </p:normalViewPr>
  <p:slideViewPr>
    <p:cSldViewPr showGuides="1">
      <p:cViewPr>
        <p:scale>
          <a:sx n="100" d="100"/>
          <a:sy n="100" d="100"/>
        </p:scale>
        <p:origin x="300" y="-15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93" d="100"/>
          <a:sy n="93" d="100"/>
        </p:scale>
        <p:origin x="-3774" y="-10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412"/>
          </a:xfrm>
          <a:prstGeom prst="rect">
            <a:avLst/>
          </a:prstGeom>
        </p:spPr>
        <p:txBody>
          <a:bodyPr vert="horz" lIns="92125" tIns="46062" rIns="92125" bIns="46062" rtlCol="0"/>
          <a:lstStyle>
            <a:lvl1pPr algn="l">
              <a:defRPr sz="1200"/>
            </a:lvl1pPr>
          </a:lstStyle>
          <a:p>
            <a:endParaRPr lang="de-AT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412"/>
          </a:xfrm>
          <a:prstGeom prst="rect">
            <a:avLst/>
          </a:prstGeom>
        </p:spPr>
        <p:txBody>
          <a:bodyPr vert="horz" lIns="92125" tIns="46062" rIns="92125" bIns="46062" rtlCol="0"/>
          <a:lstStyle>
            <a:lvl1pPr algn="r">
              <a:defRPr sz="1200"/>
            </a:lvl1pPr>
          </a:lstStyle>
          <a:p>
            <a:fld id="{CCFC2A34-98BB-4C93-A97D-162B0DCA04A7}" type="datetimeFigureOut">
              <a:rPr lang="de-AT" smtClean="0"/>
              <a:t>11.06.2019</a:t>
            </a:fld>
            <a:endParaRPr lang="de-AT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50565" y="78764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25" tIns="46062" rIns="92125" bIns="46062" rtlCol="0" anchor="ctr"/>
          <a:lstStyle/>
          <a:p>
            <a:endParaRPr lang="de-AT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2"/>
          </a:xfrm>
          <a:prstGeom prst="rect">
            <a:avLst/>
          </a:prstGeom>
        </p:spPr>
        <p:txBody>
          <a:bodyPr vert="horz" lIns="92125" tIns="46062" rIns="92125" bIns="46062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30092"/>
            <a:ext cx="2945659" cy="496412"/>
          </a:xfrm>
          <a:prstGeom prst="rect">
            <a:avLst/>
          </a:prstGeom>
        </p:spPr>
        <p:txBody>
          <a:bodyPr vert="horz" lIns="92125" tIns="46062" rIns="92125" bIns="46062" rtlCol="0" anchor="b"/>
          <a:lstStyle>
            <a:lvl1pPr algn="l">
              <a:defRPr sz="1200"/>
            </a:lvl1pPr>
          </a:lstStyle>
          <a:p>
            <a:endParaRPr lang="de-AT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4" y="9430092"/>
            <a:ext cx="2945659" cy="496412"/>
          </a:xfrm>
          <a:prstGeom prst="rect">
            <a:avLst/>
          </a:prstGeom>
        </p:spPr>
        <p:txBody>
          <a:bodyPr vert="horz" lIns="92125" tIns="46062" rIns="92125" bIns="46062" rtlCol="0" anchor="b"/>
          <a:lstStyle>
            <a:lvl1pPr algn="r">
              <a:defRPr sz="1200"/>
            </a:lvl1pPr>
          </a:lstStyle>
          <a:p>
            <a:fld id="{56F06DAA-0A4E-4110-9797-3FB8CA0FEA93}" type="slidenum">
              <a:rPr lang="de-AT" smtClean="0"/>
              <a:t>‹#›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5501446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50913" y="787400"/>
            <a:ext cx="4965700" cy="37242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F06DAA-0A4E-4110-9797-3FB8CA0FEA93}" type="slidenum">
              <a:rPr lang="de-AT" smtClean="0"/>
              <a:t>1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6814423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50913" y="787400"/>
            <a:ext cx="4965700" cy="37242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3028">
              <a:defRPr/>
            </a:pPr>
            <a:endParaRPr lang="de-A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02C4EF-2F8B-46D0-B02E-4BABEE06E65D}" type="slidenum">
              <a:rPr lang="de-DE" smtClean="0"/>
              <a:pPr/>
              <a:t>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342466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50913" y="787400"/>
            <a:ext cx="4965700" cy="37242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3028">
              <a:defRPr/>
            </a:pPr>
            <a:endParaRPr lang="de-A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02C4EF-2F8B-46D0-B02E-4BABEE06E65D}" type="slidenum">
              <a:rPr lang="de-DE" smtClean="0"/>
              <a:pPr/>
              <a:t>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342466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50913" y="787400"/>
            <a:ext cx="4965700" cy="37242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3028">
              <a:defRPr/>
            </a:pPr>
            <a:endParaRPr lang="de-A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02C4EF-2F8B-46D0-B02E-4BABEE06E65D}" type="slidenum">
              <a:rPr lang="de-DE" smtClean="0"/>
              <a:pPr/>
              <a:t>4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342466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0808"/>
            <a:ext cx="7772400" cy="1470025"/>
          </a:xfrm>
        </p:spPr>
        <p:txBody>
          <a:bodyPr/>
          <a:lstStyle>
            <a:lvl1pPr>
              <a:defRPr lang="en-US" sz="5400" kern="1200" cap="all" spc="-100" baseline="0" smtClean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de-AT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4632"/>
            <a:ext cx="6400800" cy="1752600"/>
          </a:xfrm>
        </p:spPr>
        <p:txBody>
          <a:bodyPr/>
          <a:lstStyle>
            <a:lvl1pPr marL="0" indent="0" algn="ctr">
              <a:buNone/>
              <a:defRPr lang="en-US" sz="24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de-AT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0A945-DE7A-412C-AA2C-5248D6F31DDF}" type="datetime7">
              <a:rPr lang="de-DE" smtClean="0"/>
              <a:t>Jun-19</a:t>
            </a:fld>
            <a:endParaRPr lang="de-A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3F612-187A-48BF-B5EE-AA4BEE289BC1}" type="slidenum">
              <a:rPr lang="de-AT" smtClean="0"/>
              <a:t>‹#›</a:t>
            </a:fld>
            <a:endParaRPr lang="de-AT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685800" y="3398520"/>
            <a:ext cx="7848600" cy="1588"/>
          </a:xfrm>
          <a:prstGeom prst="line">
            <a:avLst/>
          </a:prstGeom>
          <a:ln w="28575">
            <a:solidFill>
              <a:srgbClr val="92D05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80277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8CCFD-0186-4EED-98F8-CB74F878E417}" type="datetime7">
              <a:rPr lang="de-DE" smtClean="0">
                <a:solidFill>
                  <a:prstClr val="white"/>
                </a:solidFill>
              </a:rPr>
              <a:t>Jun-19</a:t>
            </a:fld>
            <a:endParaRPr lang="de-AT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05336" y="6597352"/>
            <a:ext cx="4114800" cy="329184"/>
          </a:xfrm>
          <a:prstGeom prst="rect">
            <a:avLst/>
          </a:prstGeom>
        </p:spPr>
        <p:txBody>
          <a:bodyPr/>
          <a:lstStyle/>
          <a:p>
            <a:endParaRPr lang="de-AT" dirty="0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4D7BA-8E13-46FE-8871-8877FE7E3568}" type="slidenum">
              <a:rPr lang="de-AT" smtClean="0">
                <a:solidFill>
                  <a:prstClr val="white"/>
                </a:solidFill>
              </a:rPr>
              <a:pPr/>
              <a:t>‹#›</a:t>
            </a:fld>
            <a:endParaRPr lang="de-AT" dirty="0">
              <a:solidFill>
                <a:prstClr val="white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19593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78A94-9312-426F-982C-F0CB91424F17}" type="datetime7">
              <a:rPr lang="de-DE" smtClean="0">
                <a:solidFill>
                  <a:prstClr val="white"/>
                </a:solidFill>
              </a:rPr>
              <a:t>Jun-19</a:t>
            </a:fld>
            <a:endParaRPr lang="de-AT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05336" y="6597352"/>
            <a:ext cx="4114800" cy="329184"/>
          </a:xfrm>
          <a:prstGeom prst="rect">
            <a:avLst/>
          </a:prstGeom>
        </p:spPr>
        <p:txBody>
          <a:bodyPr/>
          <a:lstStyle/>
          <a:p>
            <a:endParaRPr lang="de-AT" dirty="0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4D7BA-8E13-46FE-8871-8877FE7E3568}" type="slidenum">
              <a:rPr lang="de-AT" smtClean="0">
                <a:solidFill>
                  <a:prstClr val="white"/>
                </a:solidFill>
              </a:rPr>
              <a:pPr/>
              <a:t>‹#›</a:t>
            </a:fld>
            <a:endParaRPr lang="de-AT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36493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459AC-E033-4E48-B6E6-A41111AFBD07}" type="datetime7">
              <a:rPr lang="de-DE" smtClean="0">
                <a:solidFill>
                  <a:prstClr val="white"/>
                </a:solidFill>
              </a:rPr>
              <a:t>Jun-19</a:t>
            </a:fld>
            <a:endParaRPr lang="de-AT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05336" y="6597352"/>
            <a:ext cx="4114800" cy="329184"/>
          </a:xfrm>
          <a:prstGeom prst="rect">
            <a:avLst/>
          </a:prstGeom>
        </p:spPr>
        <p:txBody>
          <a:bodyPr/>
          <a:lstStyle/>
          <a:p>
            <a:endParaRPr lang="de-AT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4D7BA-8E13-46FE-8871-8877FE7E3568}" type="slidenum">
              <a:rPr lang="de-AT" smtClean="0">
                <a:solidFill>
                  <a:prstClr val="white"/>
                </a:solidFill>
              </a:rPr>
              <a:pPr/>
              <a:t>‹#›</a:t>
            </a:fld>
            <a:endParaRPr lang="de-AT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80376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D53E3-C2D9-4B1F-8715-01E89BCF3A80}" type="datetime7">
              <a:rPr lang="de-DE" smtClean="0">
                <a:solidFill>
                  <a:prstClr val="white"/>
                </a:solidFill>
              </a:rPr>
              <a:t>Jun-19</a:t>
            </a:fld>
            <a:endParaRPr lang="de-AT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05336" y="6597352"/>
            <a:ext cx="4114800" cy="329184"/>
          </a:xfrm>
          <a:prstGeom prst="rect">
            <a:avLst/>
          </a:prstGeom>
        </p:spPr>
        <p:txBody>
          <a:bodyPr/>
          <a:lstStyle/>
          <a:p>
            <a:endParaRPr lang="de-AT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4D7BA-8E13-46FE-8871-8877FE7E3568}" type="slidenum">
              <a:rPr lang="de-AT" smtClean="0">
                <a:solidFill>
                  <a:prstClr val="white"/>
                </a:solidFill>
              </a:rPr>
              <a:pPr/>
              <a:t>‹#›</a:t>
            </a:fld>
            <a:endParaRPr lang="de-AT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09340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71AD8-BD5F-4503-8C65-79BF784426C3}" type="datetime7">
              <a:rPr lang="de-DE" smtClean="0">
                <a:solidFill>
                  <a:prstClr val="white"/>
                </a:solidFill>
              </a:rPr>
              <a:t>Jun-19</a:t>
            </a:fld>
            <a:endParaRPr lang="de-AT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05336" y="6597352"/>
            <a:ext cx="4114800" cy="329184"/>
          </a:xfrm>
          <a:prstGeom prst="rect">
            <a:avLst/>
          </a:prstGeom>
        </p:spPr>
        <p:txBody>
          <a:bodyPr/>
          <a:lstStyle/>
          <a:p>
            <a:endParaRPr lang="de-AT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4D7BA-8E13-46FE-8871-8877FE7E3568}" type="slidenum">
              <a:rPr lang="de-AT" smtClean="0">
                <a:solidFill>
                  <a:prstClr val="white"/>
                </a:solidFill>
              </a:rPr>
              <a:pPr/>
              <a:t>‹#›</a:t>
            </a:fld>
            <a:endParaRPr lang="de-AT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68927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AA2E8-FA4B-45C9-9C9E-40409E7C68A1}" type="datetime7">
              <a:rPr lang="de-DE" smtClean="0">
                <a:solidFill>
                  <a:prstClr val="white"/>
                </a:solidFill>
              </a:rPr>
              <a:t>Jun-19</a:t>
            </a:fld>
            <a:endParaRPr lang="de-AT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05336" y="6597352"/>
            <a:ext cx="4114800" cy="329184"/>
          </a:xfrm>
          <a:prstGeom prst="rect">
            <a:avLst/>
          </a:prstGeom>
        </p:spPr>
        <p:txBody>
          <a:bodyPr/>
          <a:lstStyle/>
          <a:p>
            <a:endParaRPr lang="de-AT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4D7BA-8E13-46FE-8871-8877FE7E3568}" type="slidenum">
              <a:rPr lang="de-AT" smtClean="0">
                <a:solidFill>
                  <a:prstClr val="white"/>
                </a:solidFill>
              </a:rPr>
              <a:pPr/>
              <a:t>‹#›</a:t>
            </a:fld>
            <a:endParaRPr lang="de-AT" dirty="0">
              <a:solidFill>
                <a:prstClr val="white"/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86376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92D050"/>
              </a:buClr>
              <a:defRPr/>
            </a:lvl1pPr>
            <a:lvl2pPr>
              <a:buClr>
                <a:srgbClr val="92D050"/>
              </a:buClr>
              <a:defRPr/>
            </a:lvl2pPr>
            <a:lvl3pPr>
              <a:buClr>
                <a:srgbClr val="92D050"/>
              </a:buClr>
              <a:defRPr/>
            </a:lvl3pPr>
            <a:lvl4pPr>
              <a:buClr>
                <a:srgbClr val="92D050"/>
              </a:buClr>
              <a:defRPr/>
            </a:lvl4pPr>
            <a:lvl5pPr>
              <a:buClr>
                <a:srgbClr val="92D050"/>
              </a:buCl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71AD8-BD5F-4503-8C65-79BF784426C3}" type="datetime7">
              <a:rPr lang="de-DE" smtClean="0">
                <a:solidFill>
                  <a:prstClr val="white"/>
                </a:solidFill>
              </a:rPr>
              <a:t>Jun-19</a:t>
            </a:fld>
            <a:endParaRPr lang="de-AT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05336" y="6597352"/>
            <a:ext cx="4114800" cy="329184"/>
          </a:xfrm>
          <a:prstGeom prst="rect">
            <a:avLst/>
          </a:prstGeom>
        </p:spPr>
        <p:txBody>
          <a:bodyPr/>
          <a:lstStyle/>
          <a:p>
            <a:endParaRPr lang="de-AT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4D7BA-8E13-46FE-8871-8877FE7E3568}" type="slidenum">
              <a:rPr lang="de-AT" smtClean="0">
                <a:solidFill>
                  <a:prstClr val="white"/>
                </a:solidFill>
              </a:rPr>
              <a:pPr/>
              <a:t>‹#›</a:t>
            </a:fld>
            <a:endParaRPr lang="de-AT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61899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C6CC5-D769-42EF-BD49-D7E5DE07B5D4}" type="datetime7">
              <a:rPr lang="de-DE" smtClean="0">
                <a:solidFill>
                  <a:prstClr val="black"/>
                </a:solidFill>
              </a:rPr>
              <a:t>Jun-19</a:t>
            </a:fld>
            <a:endParaRPr lang="de-AT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05336" y="6597352"/>
            <a:ext cx="4114800" cy="329184"/>
          </a:xfrm>
          <a:prstGeom prst="rect">
            <a:avLst/>
          </a:prstGeom>
        </p:spPr>
        <p:txBody>
          <a:bodyPr/>
          <a:lstStyle/>
          <a:p>
            <a:endParaRPr lang="de-AT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4D7BA-8E13-46FE-8871-8877FE7E3568}" type="slidenum">
              <a:rPr lang="de-AT" smtClean="0">
                <a:solidFill>
                  <a:prstClr val="black"/>
                </a:solidFill>
              </a:rPr>
              <a:pPr/>
              <a:t>‹#›</a:t>
            </a:fld>
            <a:endParaRPr lang="de-AT" dirty="0">
              <a:solidFill>
                <a:prstClr val="black"/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59480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ECA88-A1BE-48D7-A399-3859B651142F}" type="datetime7">
              <a:rPr lang="de-DE" smtClean="0">
                <a:solidFill>
                  <a:prstClr val="white"/>
                </a:solidFill>
              </a:rPr>
              <a:t>Jun-19</a:t>
            </a:fld>
            <a:endParaRPr lang="de-AT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05336" y="6597352"/>
            <a:ext cx="4114800" cy="329184"/>
          </a:xfrm>
          <a:prstGeom prst="rect">
            <a:avLst/>
          </a:prstGeom>
        </p:spPr>
        <p:txBody>
          <a:bodyPr/>
          <a:lstStyle/>
          <a:p>
            <a:endParaRPr lang="de-AT" dirty="0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4D7BA-8E13-46FE-8871-8877FE7E3568}" type="slidenum">
              <a:rPr lang="de-AT" smtClean="0">
                <a:solidFill>
                  <a:prstClr val="white"/>
                </a:solidFill>
              </a:rPr>
              <a:pPr/>
              <a:t>‹#›</a:t>
            </a:fld>
            <a:endParaRPr lang="de-AT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63305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tx2"/>
            </a:solidFill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tx2"/>
            </a:solidFill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42AE0-FABF-494C-8114-6678CC27F463}" type="datetime7">
              <a:rPr lang="de-DE" smtClean="0">
                <a:solidFill>
                  <a:prstClr val="white"/>
                </a:solidFill>
              </a:rPr>
              <a:t>Jun-19</a:t>
            </a:fld>
            <a:endParaRPr lang="de-AT" dirty="0">
              <a:solidFill>
                <a:prstClr val="white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405336" y="6597352"/>
            <a:ext cx="4114800" cy="329184"/>
          </a:xfrm>
          <a:prstGeom prst="rect">
            <a:avLst/>
          </a:prstGeom>
        </p:spPr>
        <p:txBody>
          <a:bodyPr/>
          <a:lstStyle/>
          <a:p>
            <a:endParaRPr lang="de-AT" dirty="0">
              <a:solidFill>
                <a:prstClr val="black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4D7BA-8E13-46FE-8871-8877FE7E3568}" type="slidenum">
              <a:rPr lang="de-AT" smtClean="0">
                <a:solidFill>
                  <a:prstClr val="white"/>
                </a:solidFill>
              </a:rPr>
              <a:pPr/>
              <a:t>‹#›</a:t>
            </a:fld>
            <a:endParaRPr lang="de-AT" dirty="0">
              <a:solidFill>
                <a:prstClr val="white"/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23739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FE5A1-2FD0-49AA-A50A-D195E2A6ADF9}" type="datetime7">
              <a:rPr lang="de-DE" smtClean="0">
                <a:solidFill>
                  <a:prstClr val="white"/>
                </a:solidFill>
              </a:rPr>
              <a:t>Jun-19</a:t>
            </a:fld>
            <a:endParaRPr lang="de-AT" dirty="0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405336" y="6597352"/>
            <a:ext cx="4114800" cy="329184"/>
          </a:xfrm>
          <a:prstGeom prst="rect">
            <a:avLst/>
          </a:prstGeom>
        </p:spPr>
        <p:txBody>
          <a:bodyPr/>
          <a:lstStyle/>
          <a:p>
            <a:endParaRPr lang="de-AT" dirty="0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4D7BA-8E13-46FE-8871-8877FE7E3568}" type="slidenum">
              <a:rPr lang="de-AT" smtClean="0">
                <a:solidFill>
                  <a:prstClr val="white"/>
                </a:solidFill>
              </a:rPr>
              <a:pPr/>
              <a:t>‹#›</a:t>
            </a:fld>
            <a:endParaRPr lang="de-AT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10766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1BF87-BFB6-4B99-904D-3EC787A81E5D}" type="datetime7">
              <a:rPr lang="de-DE" smtClean="0">
                <a:solidFill>
                  <a:prstClr val="white"/>
                </a:solidFill>
              </a:rPr>
              <a:t>Jun-19</a:t>
            </a:fld>
            <a:endParaRPr lang="de-AT" dirty="0">
              <a:solidFill>
                <a:prstClr val="white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405336" y="6597352"/>
            <a:ext cx="4114800" cy="329184"/>
          </a:xfrm>
          <a:prstGeom prst="rect">
            <a:avLst/>
          </a:prstGeom>
        </p:spPr>
        <p:txBody>
          <a:bodyPr/>
          <a:lstStyle/>
          <a:p>
            <a:endParaRPr lang="de-AT" dirty="0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4D7BA-8E13-46FE-8871-8877FE7E3568}" type="slidenum">
              <a:rPr lang="de-AT" smtClean="0">
                <a:solidFill>
                  <a:prstClr val="white"/>
                </a:solidFill>
              </a:rPr>
              <a:pPr/>
              <a:t>‹#›</a:t>
            </a:fld>
            <a:endParaRPr lang="de-AT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81967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de-A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de-AT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D3EDB7-6E2C-4F3C-B73B-83D5AF25D4A0}" type="datetime7">
              <a:rPr lang="de-DE" smtClean="0"/>
              <a:t>Jun-19</a:t>
            </a:fld>
            <a:endParaRPr lang="de-A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93F612-187A-48BF-B5EE-AA4BEE289BC1}" type="slidenum">
              <a:rPr lang="de-AT" smtClean="0"/>
              <a:t>‹#›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973639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87" r:id="rId2"/>
  </p:sldLayoutIdLst>
  <p:timing>
    <p:tnLst>
      <p:par>
        <p:cTn id="1" dur="indefinite" restart="never" nodeType="tmRoot"/>
      </p:par>
    </p:tnLst>
  </p:timing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-36512" y="6641176"/>
            <a:ext cx="9289032" cy="46023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4762872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 </a:t>
            </a:r>
            <a:r>
              <a:rPr lang="en-US" dirty="0" err="1" smtClean="0"/>
              <a:t>nur</a:t>
            </a:r>
            <a:r>
              <a:rPr lang="en-US" dirty="0" smtClean="0"/>
              <a:t> </a:t>
            </a:r>
            <a:r>
              <a:rPr lang="en-US" dirty="0" err="1" smtClean="0"/>
              <a:t>ein</a:t>
            </a:r>
            <a:r>
              <a:rPr lang="en-US" dirty="0" smtClean="0"/>
              <a:t> Test </a:t>
            </a:r>
            <a:r>
              <a:rPr lang="en-US" dirty="0" err="1" smtClean="0"/>
              <a:t>wie</a:t>
            </a:r>
            <a:r>
              <a:rPr lang="en-US" dirty="0" smtClean="0"/>
              <a:t> der </a:t>
            </a:r>
            <a:r>
              <a:rPr lang="en-US" dirty="0" err="1" smtClean="0"/>
              <a:t>zweizeiliger</a:t>
            </a:r>
            <a:r>
              <a:rPr lang="en-US" dirty="0" smtClean="0"/>
              <a:t> Text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00808"/>
            <a:ext cx="8229600" cy="47761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-1" y="1484783"/>
            <a:ext cx="9252521" cy="163635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33536" y="6597352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4EA701C3-84C2-4A30-A51F-1D873A00160D}" type="datetime7">
              <a:rPr lang="de-DE" smtClean="0">
                <a:solidFill>
                  <a:prstClr val="white"/>
                </a:solidFill>
              </a:rPr>
              <a:t>Jun-19</a:t>
            </a:fld>
            <a:endParaRPr lang="de-AT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96336" y="6597352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>
                <a:solidFill>
                  <a:schemeClr val="bg1"/>
                </a:solidFill>
              </a:defRPr>
            </a:lvl1pPr>
          </a:lstStyle>
          <a:p>
            <a:fld id="{7D34D7BA-8E13-46FE-8871-8877FE7E3568}" type="slidenum">
              <a:rPr lang="de-AT" smtClean="0">
                <a:solidFill>
                  <a:prstClr val="white"/>
                </a:solidFill>
              </a:rPr>
              <a:pPr/>
              <a:t>‹#›</a:t>
            </a:fld>
            <a:endParaRPr lang="de-AT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25549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timing>
    <p:tnLst>
      <p:par>
        <p:cTn id="1" dur="indefinite" restart="never" nodeType="tmRoot"/>
      </p:par>
    </p:tnLst>
  </p:timing>
  <p:hf hdr="0" ftr="0"/>
  <p:txStyles>
    <p:titleStyle>
      <a:lvl1pPr algn="l" defTabSz="914400" rtl="0" eaLnBrk="1" latinLnBrk="0" hangingPunct="1">
        <a:spcBef>
          <a:spcPct val="0"/>
        </a:spcBef>
        <a:buNone/>
        <a:defRPr sz="2800" kern="1200" spc="-10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rgbClr val="92D050"/>
        </a:buClr>
        <a:buSzPct val="85000"/>
        <a:buFont typeface="Aria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rgbClr val="92D050"/>
        </a:buClr>
        <a:buSzPct val="85000"/>
        <a:buFont typeface="Arial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rgbClr val="92D050"/>
        </a:buClr>
        <a:buSzPct val="90000"/>
        <a:buFont typeface="Arial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rgbClr val="92D050"/>
        </a:buClr>
        <a:buFont typeface="Arial" pitchFamily="34" charset="0"/>
        <a:buChar char="•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rgbClr val="92D050"/>
        </a:buClr>
        <a:buSzPct val="100000"/>
        <a:buFont typeface="Arial" pitchFamily="34" charset="0"/>
        <a:buChar char="•"/>
        <a:defRPr sz="1400" kern="120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404664"/>
            <a:ext cx="5482952" cy="990600"/>
          </a:xfrm>
        </p:spPr>
        <p:txBody>
          <a:bodyPr>
            <a:normAutofit/>
          </a:bodyPr>
          <a:lstStyle/>
          <a:p>
            <a:r>
              <a:rPr lang="de-DE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Role</a:t>
            </a:r>
            <a:r>
              <a:rPr lang="de-DE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play</a:t>
            </a:r>
            <a:r>
              <a:rPr lang="de-DE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„Traffic </a:t>
            </a:r>
            <a:r>
              <a:rPr lang="de-DE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and</a:t>
            </a:r>
            <a:r>
              <a:rPr lang="de-DE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Environment“</a:t>
            </a:r>
            <a:endParaRPr lang="de-DE" sz="2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de-DE" sz="1400" b="1" dirty="0" smtClean="0"/>
              <a:t>The </a:t>
            </a:r>
            <a:r>
              <a:rPr lang="de-DE" sz="1400" b="1" dirty="0" err="1" smtClean="0"/>
              <a:t>aim</a:t>
            </a:r>
            <a:r>
              <a:rPr lang="de-DE" sz="1400" b="1" dirty="0" smtClean="0"/>
              <a:t> </a:t>
            </a:r>
          </a:p>
          <a:p>
            <a:pPr marL="0" indent="0">
              <a:buNone/>
            </a:pPr>
            <a:r>
              <a:rPr lang="de-DE" sz="1200" dirty="0" smtClean="0"/>
              <a:t>The </a:t>
            </a:r>
            <a:r>
              <a:rPr lang="de-DE" sz="1200" dirty="0" err="1" smtClean="0"/>
              <a:t>role</a:t>
            </a:r>
            <a:r>
              <a:rPr lang="de-DE" sz="1200" dirty="0" smtClean="0"/>
              <a:t> </a:t>
            </a:r>
            <a:r>
              <a:rPr lang="de-DE" sz="1200" dirty="0" err="1" smtClean="0"/>
              <a:t>play</a:t>
            </a:r>
            <a:r>
              <a:rPr lang="de-DE" sz="1200" dirty="0" smtClean="0"/>
              <a:t> </a:t>
            </a:r>
            <a:r>
              <a:rPr lang="de-DE" sz="1200" dirty="0" err="1" smtClean="0"/>
              <a:t>is</a:t>
            </a:r>
            <a:r>
              <a:rPr lang="de-DE" sz="1200" dirty="0" smtClean="0"/>
              <a:t> </a:t>
            </a:r>
            <a:r>
              <a:rPr lang="de-DE" sz="1200" dirty="0" err="1" smtClean="0"/>
              <a:t>for</a:t>
            </a:r>
            <a:r>
              <a:rPr lang="de-DE" sz="1200" dirty="0" smtClean="0"/>
              <a:t> </a:t>
            </a:r>
            <a:r>
              <a:rPr lang="de-DE" sz="1200" dirty="0" err="1" smtClean="0"/>
              <a:t>pupils</a:t>
            </a:r>
            <a:r>
              <a:rPr lang="de-DE" sz="1200" dirty="0" smtClean="0"/>
              <a:t> </a:t>
            </a:r>
            <a:r>
              <a:rPr lang="de-DE" sz="1200" dirty="0" err="1" smtClean="0"/>
              <a:t>to</a:t>
            </a:r>
            <a:r>
              <a:rPr lang="de-DE" sz="1200" dirty="0" smtClean="0"/>
              <a:t> </a:t>
            </a:r>
            <a:r>
              <a:rPr lang="de-DE" sz="1200" dirty="0" err="1" smtClean="0"/>
              <a:t>take</a:t>
            </a:r>
            <a:r>
              <a:rPr lang="de-DE" sz="1200" dirty="0" smtClean="0"/>
              <a:t> on different </a:t>
            </a:r>
            <a:r>
              <a:rPr lang="de-DE" sz="1200" dirty="0" err="1" smtClean="0"/>
              <a:t>roles</a:t>
            </a:r>
            <a:r>
              <a:rPr lang="de-DE" sz="1200" dirty="0" smtClean="0"/>
              <a:t> </a:t>
            </a:r>
            <a:r>
              <a:rPr lang="de-DE" sz="1200" dirty="0" err="1" smtClean="0"/>
              <a:t>and</a:t>
            </a:r>
            <a:r>
              <a:rPr lang="de-DE" sz="1200" dirty="0" smtClean="0"/>
              <a:t> </a:t>
            </a:r>
            <a:r>
              <a:rPr lang="de-DE" sz="1200" dirty="0" err="1" smtClean="0"/>
              <a:t>to</a:t>
            </a:r>
            <a:r>
              <a:rPr lang="de-DE" sz="1200" dirty="0" smtClean="0"/>
              <a:t> </a:t>
            </a:r>
            <a:r>
              <a:rPr lang="de-DE" sz="1200" dirty="0" err="1" smtClean="0"/>
              <a:t>discuss</a:t>
            </a:r>
            <a:r>
              <a:rPr lang="de-DE" sz="1200" dirty="0" smtClean="0"/>
              <a:t> </a:t>
            </a:r>
            <a:r>
              <a:rPr lang="de-DE" sz="1200" dirty="0" err="1" smtClean="0"/>
              <a:t>with</a:t>
            </a:r>
            <a:r>
              <a:rPr lang="de-DE" sz="1200" dirty="0" smtClean="0"/>
              <a:t> </a:t>
            </a:r>
            <a:r>
              <a:rPr lang="de-DE" sz="1200" dirty="0" err="1" smtClean="0"/>
              <a:t>each</a:t>
            </a:r>
            <a:r>
              <a:rPr lang="de-DE" sz="1200" dirty="0" smtClean="0"/>
              <a:t> </a:t>
            </a:r>
            <a:r>
              <a:rPr lang="de-DE" sz="1200" dirty="0" err="1" smtClean="0"/>
              <a:t>other</a:t>
            </a:r>
            <a:r>
              <a:rPr lang="de-DE" sz="1200" dirty="0" smtClean="0"/>
              <a:t> in </a:t>
            </a:r>
            <a:r>
              <a:rPr lang="de-DE" sz="1200" dirty="0" err="1" smtClean="0"/>
              <a:t>the</a:t>
            </a:r>
            <a:r>
              <a:rPr lang="de-DE" sz="1200" dirty="0" smtClean="0"/>
              <a:t> </a:t>
            </a:r>
            <a:r>
              <a:rPr lang="de-DE" sz="1200" dirty="0" err="1" smtClean="0"/>
              <a:t>course</a:t>
            </a:r>
            <a:r>
              <a:rPr lang="de-DE" sz="1200" dirty="0" smtClean="0"/>
              <a:t> </a:t>
            </a:r>
            <a:r>
              <a:rPr lang="de-DE" sz="1200" dirty="0" err="1" smtClean="0"/>
              <a:t>of</a:t>
            </a:r>
            <a:r>
              <a:rPr lang="de-DE" sz="1200" dirty="0" smtClean="0"/>
              <a:t> </a:t>
            </a:r>
            <a:r>
              <a:rPr lang="de-DE" sz="1200" dirty="0" err="1" smtClean="0"/>
              <a:t>the</a:t>
            </a:r>
            <a:r>
              <a:rPr lang="de-DE" sz="1200" dirty="0" smtClean="0"/>
              <a:t> </a:t>
            </a:r>
            <a:r>
              <a:rPr lang="de-DE" sz="1200" dirty="0" err="1" smtClean="0"/>
              <a:t>discussion</a:t>
            </a:r>
            <a:r>
              <a:rPr lang="de-DE" sz="1200" dirty="0" smtClean="0"/>
              <a:t> </a:t>
            </a:r>
            <a:r>
              <a:rPr lang="de-DE" sz="1200" dirty="0" err="1" smtClean="0"/>
              <a:t>questions</a:t>
            </a:r>
            <a:r>
              <a:rPr lang="de-DE" sz="1200" dirty="0" smtClean="0"/>
              <a:t>. </a:t>
            </a:r>
          </a:p>
          <a:p>
            <a:pPr marL="0" indent="0">
              <a:buNone/>
            </a:pPr>
            <a:endParaRPr lang="de-DE" sz="1200" dirty="0"/>
          </a:p>
          <a:p>
            <a:pPr marL="0" indent="0">
              <a:buNone/>
            </a:pPr>
            <a:r>
              <a:rPr lang="de-DE" sz="1400" b="1" dirty="0" smtClean="0"/>
              <a:t>Rolls</a:t>
            </a:r>
          </a:p>
          <a:p>
            <a:pPr marL="0" indent="0">
              <a:buNone/>
            </a:pPr>
            <a:r>
              <a:rPr lang="de-DE" sz="1200" dirty="0" err="1" smtClean="0"/>
              <a:t>There</a:t>
            </a:r>
            <a:r>
              <a:rPr lang="de-DE" sz="1200" dirty="0" smtClean="0"/>
              <a:t> </a:t>
            </a:r>
            <a:r>
              <a:rPr lang="de-DE" sz="1200" dirty="0" err="1" smtClean="0"/>
              <a:t>are</a:t>
            </a:r>
            <a:r>
              <a:rPr lang="de-DE" sz="1200" dirty="0" smtClean="0"/>
              <a:t> 3 </a:t>
            </a:r>
            <a:r>
              <a:rPr lang="de-DE" sz="1200" dirty="0" err="1" smtClean="0"/>
              <a:t>rolls</a:t>
            </a:r>
            <a:r>
              <a:rPr lang="de-DE" sz="1200" dirty="0" smtClean="0"/>
              <a:t>: The </a:t>
            </a:r>
            <a:r>
              <a:rPr lang="de-DE" sz="1200" dirty="0" err="1" smtClean="0"/>
              <a:t>transport</a:t>
            </a:r>
            <a:r>
              <a:rPr lang="de-DE" sz="1200" dirty="0" smtClean="0"/>
              <a:t> </a:t>
            </a:r>
            <a:r>
              <a:rPr lang="de-DE" sz="1200" dirty="0" err="1" smtClean="0"/>
              <a:t>modes</a:t>
            </a:r>
            <a:r>
              <a:rPr lang="de-DE" sz="1200" dirty="0" smtClean="0"/>
              <a:t> </a:t>
            </a:r>
            <a:r>
              <a:rPr lang="de-DE" sz="1200" dirty="0" err="1" smtClean="0"/>
              <a:t>road</a:t>
            </a:r>
            <a:r>
              <a:rPr lang="de-DE" sz="1200" dirty="0" smtClean="0"/>
              <a:t>, </a:t>
            </a:r>
            <a:r>
              <a:rPr lang="de-DE" sz="1200" dirty="0" err="1" smtClean="0"/>
              <a:t>rail</a:t>
            </a:r>
            <a:r>
              <a:rPr lang="de-DE" sz="1200" dirty="0" smtClean="0"/>
              <a:t> </a:t>
            </a:r>
            <a:r>
              <a:rPr lang="de-DE" sz="1200" dirty="0" err="1" smtClean="0"/>
              <a:t>and</a:t>
            </a:r>
            <a:r>
              <a:rPr lang="de-DE" sz="1200" dirty="0" smtClean="0"/>
              <a:t> </a:t>
            </a:r>
            <a:r>
              <a:rPr lang="de-DE" sz="1200" dirty="0" err="1" smtClean="0"/>
              <a:t>inland</a:t>
            </a:r>
            <a:r>
              <a:rPr lang="de-DE" sz="1200" dirty="0" smtClean="0"/>
              <a:t> </a:t>
            </a:r>
            <a:r>
              <a:rPr lang="de-DE" sz="1200" dirty="0" err="1" smtClean="0"/>
              <a:t>waterway</a:t>
            </a:r>
            <a:r>
              <a:rPr lang="de-DE" sz="1200" dirty="0" smtClean="0"/>
              <a:t>; </a:t>
            </a:r>
            <a:r>
              <a:rPr lang="de-DE" sz="1200" dirty="0" err="1" smtClean="0"/>
              <a:t>the</a:t>
            </a:r>
            <a:r>
              <a:rPr lang="de-DE" sz="1200" dirty="0" smtClean="0"/>
              <a:t> </a:t>
            </a:r>
            <a:r>
              <a:rPr lang="de-DE" sz="1200" dirty="0" err="1" smtClean="0"/>
              <a:t>teacher</a:t>
            </a:r>
            <a:r>
              <a:rPr lang="de-DE" sz="1200" dirty="0" smtClean="0"/>
              <a:t> </a:t>
            </a:r>
            <a:r>
              <a:rPr lang="de-DE" sz="1200" dirty="0" err="1" smtClean="0"/>
              <a:t>assumes</a:t>
            </a:r>
            <a:r>
              <a:rPr lang="de-DE" sz="1200" dirty="0" smtClean="0"/>
              <a:t> </a:t>
            </a:r>
            <a:r>
              <a:rPr lang="de-DE" sz="1200" dirty="0" err="1" smtClean="0"/>
              <a:t>the</a:t>
            </a:r>
            <a:r>
              <a:rPr lang="de-DE" sz="1200" dirty="0" smtClean="0"/>
              <a:t> </a:t>
            </a:r>
            <a:r>
              <a:rPr lang="de-DE" sz="1200" dirty="0" err="1" smtClean="0"/>
              <a:t>role</a:t>
            </a:r>
            <a:r>
              <a:rPr lang="de-DE" sz="1200" dirty="0" smtClean="0"/>
              <a:t> </a:t>
            </a:r>
            <a:r>
              <a:rPr lang="de-DE" sz="1200" dirty="0" err="1" smtClean="0"/>
              <a:t>of</a:t>
            </a:r>
            <a:r>
              <a:rPr lang="de-DE" sz="1200" dirty="0" smtClean="0"/>
              <a:t> </a:t>
            </a:r>
            <a:r>
              <a:rPr lang="de-DE" sz="1200" dirty="0" err="1" smtClean="0"/>
              <a:t>the</a:t>
            </a:r>
            <a:r>
              <a:rPr lang="de-DE" sz="1200" dirty="0" smtClean="0"/>
              <a:t> </a:t>
            </a:r>
            <a:r>
              <a:rPr lang="de-DE" sz="1200" dirty="0" err="1" smtClean="0"/>
              <a:t>moderator</a:t>
            </a:r>
            <a:r>
              <a:rPr lang="de-DE" sz="1200" dirty="0" smtClean="0"/>
              <a:t>.</a:t>
            </a:r>
          </a:p>
          <a:p>
            <a:pPr marL="0" indent="0">
              <a:buNone/>
            </a:pPr>
            <a:endParaRPr lang="de-DE" sz="1400" b="1" dirty="0" smtClean="0"/>
          </a:p>
          <a:p>
            <a:pPr marL="0" indent="0">
              <a:buNone/>
            </a:pPr>
            <a:r>
              <a:rPr lang="de-DE" sz="1400" b="1" dirty="0" err="1" smtClean="0"/>
              <a:t>Method</a:t>
            </a:r>
            <a:endParaRPr lang="de-DE" sz="1400" b="1" dirty="0" smtClean="0"/>
          </a:p>
          <a:p>
            <a:pPr marL="0" indent="0">
              <a:buNone/>
            </a:pPr>
            <a:r>
              <a:rPr lang="de-DE" sz="1200" dirty="0" smtClean="0"/>
              <a:t>The </a:t>
            </a:r>
            <a:r>
              <a:rPr lang="de-DE" sz="1200" dirty="0" err="1" smtClean="0"/>
              <a:t>class</a:t>
            </a:r>
            <a:r>
              <a:rPr lang="de-DE" sz="1200" dirty="0" smtClean="0"/>
              <a:t> </a:t>
            </a:r>
            <a:r>
              <a:rPr lang="de-DE" sz="1200" dirty="0" err="1" smtClean="0"/>
              <a:t>is</a:t>
            </a:r>
            <a:r>
              <a:rPr lang="de-DE" sz="1200" dirty="0" smtClean="0"/>
              <a:t> </a:t>
            </a:r>
            <a:r>
              <a:rPr lang="de-DE" sz="1200" dirty="0" err="1" smtClean="0"/>
              <a:t>divided</a:t>
            </a:r>
            <a:r>
              <a:rPr lang="de-DE" sz="1200" dirty="0" smtClean="0"/>
              <a:t> </a:t>
            </a:r>
            <a:r>
              <a:rPr lang="de-DE" sz="1200" dirty="0" err="1" smtClean="0"/>
              <a:t>into</a:t>
            </a:r>
            <a:r>
              <a:rPr lang="de-DE" sz="1200" dirty="0" smtClean="0"/>
              <a:t> </a:t>
            </a:r>
            <a:r>
              <a:rPr lang="de-DE" sz="1200" dirty="0" err="1" smtClean="0"/>
              <a:t>groups</a:t>
            </a:r>
            <a:r>
              <a:rPr lang="de-DE" sz="1200" dirty="0" smtClean="0"/>
              <a:t> </a:t>
            </a:r>
            <a:r>
              <a:rPr lang="de-DE" sz="1200" dirty="0" err="1" smtClean="0"/>
              <a:t>of</a:t>
            </a:r>
            <a:r>
              <a:rPr lang="de-DE" sz="1200" dirty="0" smtClean="0"/>
              <a:t> 4-5 </a:t>
            </a:r>
            <a:r>
              <a:rPr lang="de-DE" sz="1200" dirty="0" err="1" smtClean="0"/>
              <a:t>students</a:t>
            </a:r>
            <a:r>
              <a:rPr lang="de-DE" sz="1200" dirty="0" smtClean="0"/>
              <a:t> </a:t>
            </a:r>
            <a:r>
              <a:rPr lang="de-DE" sz="1200" dirty="0" err="1" smtClean="0"/>
              <a:t>each</a:t>
            </a:r>
            <a:r>
              <a:rPr lang="de-DE" sz="1200" dirty="0" smtClean="0"/>
              <a:t>. </a:t>
            </a:r>
            <a:r>
              <a:rPr lang="de-DE" sz="1200" dirty="0" err="1" smtClean="0"/>
              <a:t>Each</a:t>
            </a:r>
            <a:r>
              <a:rPr lang="de-DE" sz="1200" dirty="0" smtClean="0"/>
              <a:t> </a:t>
            </a:r>
            <a:r>
              <a:rPr lang="de-DE" sz="1200" dirty="0" err="1" smtClean="0"/>
              <a:t>group</a:t>
            </a:r>
            <a:r>
              <a:rPr lang="de-DE" sz="1200" dirty="0" smtClean="0"/>
              <a:t> </a:t>
            </a:r>
            <a:r>
              <a:rPr lang="de-DE" sz="1200" dirty="0" err="1" smtClean="0"/>
              <a:t>is</a:t>
            </a:r>
            <a:r>
              <a:rPr lang="de-DE" sz="1200" dirty="0" smtClean="0"/>
              <a:t> </a:t>
            </a:r>
            <a:r>
              <a:rPr lang="de-DE" sz="1200" dirty="0" err="1" smtClean="0"/>
              <a:t>given</a:t>
            </a:r>
            <a:r>
              <a:rPr lang="de-DE" sz="1200" dirty="0" smtClean="0"/>
              <a:t> a </a:t>
            </a:r>
            <a:r>
              <a:rPr lang="de-DE" sz="1200" dirty="0" err="1" smtClean="0"/>
              <a:t>role</a:t>
            </a:r>
            <a:r>
              <a:rPr lang="de-DE" sz="1200" dirty="0" smtClean="0"/>
              <a:t> (</a:t>
            </a:r>
            <a:r>
              <a:rPr lang="de-DE" sz="1200" dirty="0" err="1" smtClean="0"/>
              <a:t>with</a:t>
            </a:r>
            <a:r>
              <a:rPr lang="de-DE" sz="1200" dirty="0" smtClean="0"/>
              <a:t> </a:t>
            </a:r>
            <a:r>
              <a:rPr lang="de-DE" sz="1200" dirty="0" err="1" smtClean="0"/>
              <a:t>the</a:t>
            </a:r>
            <a:r>
              <a:rPr lang="de-DE" sz="1200" dirty="0" smtClean="0"/>
              <a:t> </a:t>
            </a:r>
            <a:r>
              <a:rPr lang="de-DE" sz="1200" dirty="0" err="1" smtClean="0"/>
              <a:t>roles</a:t>
            </a:r>
            <a:r>
              <a:rPr lang="de-DE" sz="1200" dirty="0" smtClean="0"/>
              <a:t> </a:t>
            </a:r>
            <a:r>
              <a:rPr lang="de-DE" sz="1200" dirty="0" err="1" smtClean="0"/>
              <a:t>evenly</a:t>
            </a:r>
            <a:r>
              <a:rPr lang="de-DE" sz="1200" dirty="0" smtClean="0"/>
              <a:t> </a:t>
            </a:r>
            <a:r>
              <a:rPr lang="de-DE" sz="1200" dirty="0" err="1" smtClean="0"/>
              <a:t>distributed</a:t>
            </a:r>
            <a:r>
              <a:rPr lang="de-DE" sz="1200" dirty="0" smtClean="0"/>
              <a:t>) </a:t>
            </a:r>
            <a:r>
              <a:rPr lang="de-DE" sz="1200" dirty="0" err="1" smtClean="0"/>
              <a:t>and</a:t>
            </a:r>
            <a:r>
              <a:rPr lang="de-DE" sz="1200" dirty="0" smtClean="0"/>
              <a:t> </a:t>
            </a:r>
            <a:r>
              <a:rPr lang="de-DE" sz="1200" dirty="0" err="1" smtClean="0"/>
              <a:t>has</a:t>
            </a:r>
            <a:r>
              <a:rPr lang="de-DE" sz="1200" dirty="0" smtClean="0"/>
              <a:t> 15 </a:t>
            </a:r>
            <a:r>
              <a:rPr lang="de-DE" sz="1200" dirty="0" err="1" smtClean="0"/>
              <a:t>minutes</a:t>
            </a:r>
            <a:r>
              <a:rPr lang="de-DE" sz="1200" dirty="0" smtClean="0"/>
              <a:t> </a:t>
            </a:r>
            <a:r>
              <a:rPr lang="de-DE" sz="1200" dirty="0" err="1" smtClean="0"/>
              <a:t>to</a:t>
            </a:r>
            <a:r>
              <a:rPr lang="de-DE" sz="1200" dirty="0" smtClean="0"/>
              <a:t> </a:t>
            </a:r>
            <a:r>
              <a:rPr lang="de-DE" sz="1200" dirty="0" err="1" smtClean="0"/>
              <a:t>put</a:t>
            </a:r>
            <a:r>
              <a:rPr lang="de-DE" sz="1200" dirty="0" smtClean="0"/>
              <a:t> </a:t>
            </a:r>
            <a:r>
              <a:rPr lang="de-DE" sz="1200" dirty="0" err="1" smtClean="0"/>
              <a:t>themselves</a:t>
            </a:r>
            <a:r>
              <a:rPr lang="de-DE" sz="1200" dirty="0" smtClean="0"/>
              <a:t> in </a:t>
            </a:r>
            <a:r>
              <a:rPr lang="de-DE" sz="1200" dirty="0" err="1" smtClean="0"/>
              <a:t>their</a:t>
            </a:r>
            <a:r>
              <a:rPr lang="de-DE" sz="1200" dirty="0" smtClean="0"/>
              <a:t> </a:t>
            </a:r>
            <a:r>
              <a:rPr lang="de-DE" sz="1200" dirty="0" err="1" smtClean="0"/>
              <a:t>role</a:t>
            </a:r>
            <a:r>
              <a:rPr lang="de-DE" sz="1200" dirty="0" smtClean="0"/>
              <a:t>. The </a:t>
            </a:r>
            <a:r>
              <a:rPr lang="de-DE" sz="1200" dirty="0" err="1" smtClean="0"/>
              <a:t>discussion</a:t>
            </a:r>
            <a:r>
              <a:rPr lang="de-DE" sz="1200" dirty="0" smtClean="0"/>
              <a:t> </a:t>
            </a:r>
            <a:r>
              <a:rPr lang="de-DE" sz="1200" dirty="0" err="1" smtClean="0"/>
              <a:t>questions</a:t>
            </a:r>
            <a:r>
              <a:rPr lang="de-DE" sz="1200" dirty="0" smtClean="0"/>
              <a:t> </a:t>
            </a:r>
            <a:r>
              <a:rPr lang="de-DE" sz="1200" dirty="0" err="1" smtClean="0"/>
              <a:t>and</a:t>
            </a:r>
            <a:r>
              <a:rPr lang="de-DE" sz="1200" dirty="0" smtClean="0"/>
              <a:t> </a:t>
            </a:r>
            <a:r>
              <a:rPr lang="de-DE" sz="1200" dirty="0" err="1" smtClean="0"/>
              <a:t>the</a:t>
            </a:r>
            <a:r>
              <a:rPr lang="de-DE" sz="1200" dirty="0" smtClean="0"/>
              <a:t> </a:t>
            </a:r>
            <a:r>
              <a:rPr lang="de-DE" sz="1200" dirty="0" err="1" smtClean="0"/>
              <a:t>slide</a:t>
            </a:r>
            <a:r>
              <a:rPr lang="de-DE" sz="1200" dirty="0" smtClean="0"/>
              <a:t> „</a:t>
            </a:r>
            <a:r>
              <a:rPr lang="de-DE" sz="1200" dirty="0" err="1" smtClean="0"/>
              <a:t>Sustainable</a:t>
            </a:r>
            <a:r>
              <a:rPr lang="de-DE" sz="1200" dirty="0" smtClean="0"/>
              <a:t> </a:t>
            </a:r>
            <a:r>
              <a:rPr lang="de-DE" sz="1200" dirty="0" err="1" smtClean="0"/>
              <a:t>Comparison</a:t>
            </a:r>
            <a:r>
              <a:rPr lang="de-DE" sz="1200" dirty="0" smtClean="0"/>
              <a:t> </a:t>
            </a:r>
            <a:r>
              <a:rPr lang="de-DE" sz="1200" dirty="0" err="1" smtClean="0"/>
              <a:t>of</a:t>
            </a:r>
            <a:r>
              <a:rPr lang="de-DE" sz="1200" dirty="0" smtClean="0"/>
              <a:t> Transport Modes“ </a:t>
            </a:r>
            <a:r>
              <a:rPr lang="de-DE" sz="1200" dirty="0" smtClean="0"/>
              <a:t>will </a:t>
            </a:r>
            <a:r>
              <a:rPr lang="de-DE" sz="1200" dirty="0" err="1" smtClean="0"/>
              <a:t>be</a:t>
            </a:r>
            <a:r>
              <a:rPr lang="de-DE" sz="1200" dirty="0" smtClean="0"/>
              <a:t> </a:t>
            </a:r>
            <a:r>
              <a:rPr lang="de-DE" sz="1200" dirty="0" err="1" smtClean="0"/>
              <a:t>made</a:t>
            </a:r>
            <a:r>
              <a:rPr lang="de-DE" sz="1200" dirty="0" smtClean="0"/>
              <a:t> </a:t>
            </a:r>
            <a:r>
              <a:rPr lang="de-DE" sz="1200" dirty="0" err="1" smtClean="0"/>
              <a:t>available</a:t>
            </a:r>
            <a:r>
              <a:rPr lang="de-DE" sz="1200" dirty="0" smtClean="0"/>
              <a:t> </a:t>
            </a:r>
            <a:r>
              <a:rPr lang="de-DE" sz="1200" dirty="0" err="1" smtClean="0"/>
              <a:t>to</a:t>
            </a:r>
            <a:r>
              <a:rPr lang="de-DE" sz="1200" dirty="0" smtClean="0"/>
              <a:t> </a:t>
            </a:r>
            <a:r>
              <a:rPr lang="de-DE" sz="1200" dirty="0" err="1" smtClean="0"/>
              <a:t>the</a:t>
            </a:r>
            <a:r>
              <a:rPr lang="de-DE" sz="1200" dirty="0" smtClean="0"/>
              <a:t> </a:t>
            </a:r>
            <a:r>
              <a:rPr lang="de-DE" sz="1200" dirty="0" err="1" smtClean="0"/>
              <a:t>groups</a:t>
            </a:r>
            <a:r>
              <a:rPr lang="de-DE" sz="1200" dirty="0" smtClean="0"/>
              <a:t>. The „</a:t>
            </a:r>
            <a:r>
              <a:rPr lang="de-DE" sz="1200" dirty="0" smtClean="0"/>
              <a:t>Transport </a:t>
            </a:r>
            <a:r>
              <a:rPr lang="de-DE" sz="1200" dirty="0" err="1" smtClean="0"/>
              <a:t>and</a:t>
            </a:r>
            <a:r>
              <a:rPr lang="de-DE" sz="1200" dirty="0" smtClean="0"/>
              <a:t> Environment“ </a:t>
            </a:r>
            <a:r>
              <a:rPr lang="de-DE" sz="1200" dirty="0" err="1" smtClean="0"/>
              <a:t>slide</a:t>
            </a:r>
            <a:r>
              <a:rPr lang="de-DE" sz="1200" dirty="0" smtClean="0"/>
              <a:t> </a:t>
            </a:r>
            <a:r>
              <a:rPr lang="de-DE" sz="1200" dirty="0" err="1" smtClean="0"/>
              <a:t>set</a:t>
            </a:r>
            <a:r>
              <a:rPr lang="de-DE" sz="1200" dirty="0" smtClean="0"/>
              <a:t> </a:t>
            </a:r>
            <a:r>
              <a:rPr lang="de-DE" sz="1200" dirty="0" err="1" smtClean="0"/>
              <a:t>serves</a:t>
            </a:r>
            <a:r>
              <a:rPr lang="de-DE" sz="1200" dirty="0" smtClean="0"/>
              <a:t> </a:t>
            </a:r>
            <a:r>
              <a:rPr lang="de-DE" sz="1200" dirty="0" err="1" smtClean="0"/>
              <a:t>as</a:t>
            </a:r>
            <a:r>
              <a:rPr lang="de-DE" sz="1200" dirty="0" smtClean="0"/>
              <a:t> </a:t>
            </a:r>
            <a:r>
              <a:rPr lang="de-DE" sz="1200" dirty="0" err="1" smtClean="0"/>
              <a:t>preparation</a:t>
            </a:r>
            <a:r>
              <a:rPr lang="de-DE" sz="1200" dirty="0" smtClean="0"/>
              <a:t> </a:t>
            </a:r>
            <a:r>
              <a:rPr lang="de-DE" sz="1200" dirty="0" err="1" smtClean="0"/>
              <a:t>source</a:t>
            </a:r>
            <a:r>
              <a:rPr lang="de-DE" sz="1200" dirty="0" smtClean="0"/>
              <a:t>. The </a:t>
            </a:r>
            <a:r>
              <a:rPr lang="de-DE" sz="1200" dirty="0" err="1" smtClean="0"/>
              <a:t>results</a:t>
            </a:r>
            <a:r>
              <a:rPr lang="de-DE" sz="1200" dirty="0" smtClean="0"/>
              <a:t> will </a:t>
            </a:r>
            <a:r>
              <a:rPr lang="de-DE" sz="1200" dirty="0" err="1" smtClean="0"/>
              <a:t>be</a:t>
            </a:r>
            <a:r>
              <a:rPr lang="de-DE" sz="1200" dirty="0" smtClean="0"/>
              <a:t> </a:t>
            </a:r>
            <a:r>
              <a:rPr lang="de-DE" sz="1200" dirty="0" err="1" smtClean="0"/>
              <a:t>discussed</a:t>
            </a:r>
            <a:r>
              <a:rPr lang="de-DE" sz="1200" dirty="0" smtClean="0"/>
              <a:t> </a:t>
            </a:r>
            <a:r>
              <a:rPr lang="de-DE" sz="1200" dirty="0" err="1" smtClean="0"/>
              <a:t>together</a:t>
            </a:r>
            <a:r>
              <a:rPr lang="de-DE" sz="1200" dirty="0" smtClean="0"/>
              <a:t>. </a:t>
            </a:r>
            <a:r>
              <a:rPr lang="de-DE" sz="1200" dirty="0" err="1" smtClean="0"/>
              <a:t>If</a:t>
            </a:r>
            <a:r>
              <a:rPr lang="de-DE" sz="1200" dirty="0" smtClean="0"/>
              <a:t> </a:t>
            </a:r>
            <a:r>
              <a:rPr lang="de-DE" sz="1200" dirty="0" err="1" smtClean="0"/>
              <a:t>the</a:t>
            </a:r>
            <a:r>
              <a:rPr lang="de-DE" sz="1200" dirty="0" smtClean="0"/>
              <a:t> time </a:t>
            </a:r>
            <a:r>
              <a:rPr lang="de-DE" sz="1200" dirty="0" err="1" smtClean="0"/>
              <a:t>of</a:t>
            </a:r>
            <a:r>
              <a:rPr lang="de-DE" sz="1200" dirty="0" smtClean="0"/>
              <a:t>  </a:t>
            </a:r>
            <a:r>
              <a:rPr lang="de-DE" sz="1200" dirty="0" err="1" smtClean="0"/>
              <a:t>elaboration</a:t>
            </a:r>
            <a:r>
              <a:rPr lang="de-DE" sz="1200" dirty="0" smtClean="0"/>
              <a:t> </a:t>
            </a:r>
            <a:r>
              <a:rPr lang="de-DE" sz="1200" dirty="0" err="1" smtClean="0"/>
              <a:t>should</a:t>
            </a:r>
            <a:r>
              <a:rPr lang="de-DE" sz="1200" dirty="0" smtClean="0"/>
              <a:t> </a:t>
            </a:r>
            <a:r>
              <a:rPr lang="de-DE" sz="1200" dirty="0" err="1" smtClean="0"/>
              <a:t>be</a:t>
            </a:r>
            <a:r>
              <a:rPr lang="de-DE" sz="1200" dirty="0" smtClean="0"/>
              <a:t> </a:t>
            </a:r>
            <a:r>
              <a:rPr lang="de-DE" sz="1200" dirty="0" err="1" smtClean="0"/>
              <a:t>reduced</a:t>
            </a:r>
            <a:r>
              <a:rPr lang="de-DE" sz="1200" dirty="0" smtClean="0"/>
              <a:t>, </a:t>
            </a:r>
            <a:r>
              <a:rPr lang="de-DE" sz="1200" dirty="0" err="1" smtClean="0"/>
              <a:t>there</a:t>
            </a:r>
            <a:r>
              <a:rPr lang="de-DE" sz="1200" dirty="0" smtClean="0"/>
              <a:t> </a:t>
            </a:r>
            <a:r>
              <a:rPr lang="de-DE" sz="1200" dirty="0" err="1" smtClean="0"/>
              <a:t>is</a:t>
            </a:r>
            <a:r>
              <a:rPr lang="de-DE" sz="1200" dirty="0" smtClean="0"/>
              <a:t> also </a:t>
            </a:r>
            <a:r>
              <a:rPr lang="de-DE" sz="1200" dirty="0" err="1" smtClean="0"/>
              <a:t>the</a:t>
            </a:r>
            <a:r>
              <a:rPr lang="de-DE" sz="1200" dirty="0" smtClean="0"/>
              <a:t> </a:t>
            </a:r>
            <a:r>
              <a:rPr lang="de-DE" sz="1200" dirty="0" err="1" smtClean="0"/>
              <a:t>possibility</a:t>
            </a:r>
            <a:r>
              <a:rPr lang="de-DE" sz="1200" dirty="0" smtClean="0"/>
              <a:t> </a:t>
            </a:r>
            <a:r>
              <a:rPr lang="de-DE" sz="1200" dirty="0" err="1" smtClean="0"/>
              <a:t>to</a:t>
            </a:r>
            <a:r>
              <a:rPr lang="de-DE" sz="1200" dirty="0" smtClean="0"/>
              <a:t> </a:t>
            </a:r>
            <a:r>
              <a:rPr lang="de-DE" sz="1200" dirty="0" err="1" smtClean="0"/>
              <a:t>provide</a:t>
            </a:r>
            <a:r>
              <a:rPr lang="de-DE" sz="1200" dirty="0" smtClean="0"/>
              <a:t> </a:t>
            </a:r>
            <a:r>
              <a:rPr lang="de-DE" sz="1200" dirty="0" err="1" smtClean="0"/>
              <a:t>only</a:t>
            </a:r>
            <a:r>
              <a:rPr lang="de-DE" sz="1200" dirty="0" smtClean="0"/>
              <a:t> 2 </a:t>
            </a:r>
            <a:r>
              <a:rPr lang="de-DE" sz="1200" dirty="0" err="1" smtClean="0"/>
              <a:t>or</a:t>
            </a:r>
            <a:r>
              <a:rPr lang="de-DE" sz="1200" dirty="0" smtClean="0"/>
              <a:t> 3 </a:t>
            </a:r>
            <a:r>
              <a:rPr lang="de-DE" sz="1200" dirty="0" err="1" smtClean="0"/>
              <a:t>discussion</a:t>
            </a:r>
            <a:r>
              <a:rPr lang="de-DE" sz="1200" dirty="0" smtClean="0"/>
              <a:t> </a:t>
            </a:r>
            <a:r>
              <a:rPr lang="de-DE" sz="1200" dirty="0" err="1" smtClean="0"/>
              <a:t>questions</a:t>
            </a:r>
            <a:r>
              <a:rPr lang="de-DE" sz="1200" dirty="0" smtClean="0"/>
              <a:t>.</a:t>
            </a:r>
            <a:endParaRPr lang="de-DE" sz="1200" dirty="0" smtClean="0"/>
          </a:p>
          <a:p>
            <a:pPr marL="0" indent="0">
              <a:buNone/>
            </a:pPr>
            <a:endParaRPr lang="de-DE" sz="1200" b="1" dirty="0" smtClean="0"/>
          </a:p>
          <a:p>
            <a:pPr marL="0" indent="0">
              <a:buNone/>
            </a:pPr>
            <a:r>
              <a:rPr lang="de-DE" sz="1400" b="1" dirty="0" err="1" smtClean="0"/>
              <a:t>Discussion</a:t>
            </a:r>
            <a:r>
              <a:rPr lang="de-DE" sz="1400" b="1" dirty="0" smtClean="0"/>
              <a:t> </a:t>
            </a:r>
            <a:r>
              <a:rPr lang="de-DE" sz="1400" b="1" dirty="0" err="1" smtClean="0"/>
              <a:t>and</a:t>
            </a:r>
            <a:r>
              <a:rPr lang="de-DE" sz="1400" b="1" dirty="0" smtClean="0"/>
              <a:t> </a:t>
            </a:r>
            <a:r>
              <a:rPr lang="de-DE" sz="1400" b="1" dirty="0" err="1" smtClean="0"/>
              <a:t>results</a:t>
            </a:r>
            <a:r>
              <a:rPr lang="de-DE" sz="1400" b="1" dirty="0" smtClean="0"/>
              <a:t> </a:t>
            </a:r>
          </a:p>
          <a:p>
            <a:pPr marL="0" indent="0">
              <a:buNone/>
            </a:pPr>
            <a:r>
              <a:rPr lang="de-DE" sz="1200" dirty="0" err="1" smtClean="0"/>
              <a:t>Afterwards</a:t>
            </a:r>
            <a:r>
              <a:rPr lang="de-DE" sz="1200" dirty="0" smtClean="0"/>
              <a:t> a </a:t>
            </a:r>
            <a:r>
              <a:rPr lang="de-DE" sz="1200" dirty="0" err="1" smtClean="0"/>
              <a:t>discussion</a:t>
            </a:r>
            <a:r>
              <a:rPr lang="de-DE" sz="1200" dirty="0" smtClean="0"/>
              <a:t> </a:t>
            </a:r>
            <a:r>
              <a:rPr lang="de-DE" sz="1200" dirty="0" err="1" smtClean="0"/>
              <a:t>is</a:t>
            </a:r>
            <a:r>
              <a:rPr lang="de-DE" sz="1200" dirty="0" smtClean="0"/>
              <a:t> </a:t>
            </a:r>
            <a:r>
              <a:rPr lang="de-DE" sz="1200" dirty="0" err="1" smtClean="0"/>
              <a:t>held</a:t>
            </a:r>
            <a:r>
              <a:rPr lang="de-DE" sz="1200" dirty="0" smtClean="0"/>
              <a:t> </a:t>
            </a:r>
            <a:r>
              <a:rPr lang="de-DE" sz="1200" dirty="0" err="1" smtClean="0"/>
              <a:t>supported</a:t>
            </a:r>
            <a:r>
              <a:rPr lang="de-DE" sz="1200" dirty="0" smtClean="0"/>
              <a:t> </a:t>
            </a:r>
            <a:r>
              <a:rPr lang="de-DE" sz="1200" dirty="0" err="1" smtClean="0"/>
              <a:t>by</a:t>
            </a:r>
            <a:r>
              <a:rPr lang="de-DE" sz="1200" dirty="0" smtClean="0"/>
              <a:t> </a:t>
            </a:r>
            <a:r>
              <a:rPr lang="de-DE" sz="1200" dirty="0" err="1" smtClean="0"/>
              <a:t>discussion</a:t>
            </a:r>
            <a:r>
              <a:rPr lang="de-DE" sz="1200" dirty="0" smtClean="0"/>
              <a:t> </a:t>
            </a:r>
            <a:r>
              <a:rPr lang="de-DE" sz="1200" dirty="0" err="1" smtClean="0"/>
              <a:t>questions</a:t>
            </a:r>
            <a:r>
              <a:rPr lang="de-DE" sz="1200" dirty="0" smtClean="0"/>
              <a:t>. The </a:t>
            </a:r>
            <a:r>
              <a:rPr lang="de-DE" sz="1200" dirty="0" err="1" smtClean="0"/>
              <a:t>duration</a:t>
            </a:r>
            <a:r>
              <a:rPr lang="de-DE" sz="1200" dirty="0" smtClean="0"/>
              <a:t> </a:t>
            </a:r>
            <a:r>
              <a:rPr lang="de-DE" sz="1200" dirty="0" err="1" smtClean="0"/>
              <a:t>varies</a:t>
            </a:r>
            <a:r>
              <a:rPr lang="de-DE" sz="1200" dirty="0" smtClean="0"/>
              <a:t> </a:t>
            </a:r>
            <a:r>
              <a:rPr lang="de-DE" sz="1200" dirty="0" err="1" smtClean="0"/>
              <a:t>between</a:t>
            </a:r>
            <a:r>
              <a:rPr lang="de-DE" sz="1200" dirty="0" smtClean="0"/>
              <a:t> 30 </a:t>
            </a:r>
            <a:r>
              <a:rPr lang="de-DE" sz="1200" dirty="0" err="1" smtClean="0"/>
              <a:t>and</a:t>
            </a:r>
            <a:r>
              <a:rPr lang="de-DE" sz="1200" dirty="0" smtClean="0"/>
              <a:t> </a:t>
            </a:r>
            <a:r>
              <a:rPr lang="de-DE" sz="1200" dirty="0" smtClean="0"/>
              <a:t>50 </a:t>
            </a:r>
            <a:r>
              <a:rPr lang="de-DE" sz="1200" dirty="0" err="1" smtClean="0"/>
              <a:t>minutes</a:t>
            </a:r>
            <a:r>
              <a:rPr lang="de-DE" sz="1200" dirty="0" smtClean="0"/>
              <a:t>, </a:t>
            </a:r>
            <a:r>
              <a:rPr lang="de-DE" sz="1200" dirty="0" err="1" smtClean="0"/>
              <a:t>depending</a:t>
            </a:r>
            <a:r>
              <a:rPr lang="de-DE" sz="1200" dirty="0" smtClean="0"/>
              <a:t> on </a:t>
            </a:r>
            <a:r>
              <a:rPr lang="de-DE" sz="1200" dirty="0" err="1" smtClean="0"/>
              <a:t>the</a:t>
            </a:r>
            <a:r>
              <a:rPr lang="de-DE" sz="1200" dirty="0" smtClean="0"/>
              <a:t> </a:t>
            </a:r>
            <a:r>
              <a:rPr lang="de-DE" sz="1200" dirty="0" err="1" smtClean="0"/>
              <a:t>input</a:t>
            </a:r>
            <a:r>
              <a:rPr lang="de-DE" sz="1200" dirty="0" smtClean="0"/>
              <a:t> </a:t>
            </a:r>
            <a:r>
              <a:rPr lang="de-DE" sz="1200" dirty="0" err="1" smtClean="0"/>
              <a:t>of</a:t>
            </a:r>
            <a:r>
              <a:rPr lang="de-DE" sz="1200" dirty="0" smtClean="0"/>
              <a:t> </a:t>
            </a:r>
            <a:r>
              <a:rPr lang="de-DE" sz="1200" dirty="0" err="1" smtClean="0"/>
              <a:t>the</a:t>
            </a:r>
            <a:r>
              <a:rPr lang="de-DE" sz="1200" dirty="0" smtClean="0"/>
              <a:t> </a:t>
            </a:r>
            <a:r>
              <a:rPr lang="de-DE" sz="1200" dirty="0" err="1" smtClean="0"/>
              <a:t>students</a:t>
            </a:r>
            <a:r>
              <a:rPr lang="de-DE" sz="1200" dirty="0" smtClean="0"/>
              <a:t> </a:t>
            </a:r>
            <a:r>
              <a:rPr lang="de-DE" sz="1200" dirty="0" err="1" smtClean="0"/>
              <a:t>and</a:t>
            </a:r>
            <a:r>
              <a:rPr lang="de-DE" sz="1200" dirty="0" smtClean="0"/>
              <a:t> </a:t>
            </a:r>
            <a:r>
              <a:rPr lang="de-DE" sz="1200" dirty="0" err="1" smtClean="0"/>
              <a:t>teachers</a:t>
            </a:r>
            <a:r>
              <a:rPr lang="de-DE" sz="1200" dirty="0" smtClean="0"/>
              <a:t>. The </a:t>
            </a:r>
            <a:r>
              <a:rPr lang="de-DE" sz="1200" dirty="0" err="1" smtClean="0"/>
              <a:t>slide</a:t>
            </a:r>
            <a:r>
              <a:rPr lang="de-DE" sz="1200" dirty="0" smtClean="0"/>
              <a:t> „</a:t>
            </a:r>
            <a:r>
              <a:rPr lang="de-DE" sz="1200" dirty="0" err="1" smtClean="0"/>
              <a:t>Comparison</a:t>
            </a:r>
            <a:r>
              <a:rPr lang="de-DE" sz="1200" dirty="0" smtClean="0"/>
              <a:t> </a:t>
            </a:r>
            <a:r>
              <a:rPr lang="de-DE" sz="1200" dirty="0" err="1" smtClean="0"/>
              <a:t>of</a:t>
            </a:r>
            <a:r>
              <a:rPr lang="de-DE" sz="1200" dirty="0" smtClean="0"/>
              <a:t> </a:t>
            </a:r>
            <a:r>
              <a:rPr lang="de-DE" sz="1200" dirty="0" err="1" smtClean="0"/>
              <a:t>sustainable</a:t>
            </a:r>
            <a:r>
              <a:rPr lang="de-DE" sz="1200" dirty="0" smtClean="0"/>
              <a:t> </a:t>
            </a:r>
            <a:r>
              <a:rPr lang="de-DE" sz="1200" dirty="0" err="1" smtClean="0"/>
              <a:t>transport</a:t>
            </a:r>
            <a:r>
              <a:rPr lang="de-DE" sz="1200" dirty="0" smtClean="0"/>
              <a:t> </a:t>
            </a:r>
            <a:r>
              <a:rPr lang="de-DE" sz="1200" dirty="0" err="1" smtClean="0"/>
              <a:t>modes</a:t>
            </a:r>
            <a:r>
              <a:rPr lang="de-DE" sz="1200" dirty="0" smtClean="0"/>
              <a:t>“ </a:t>
            </a:r>
            <a:r>
              <a:rPr lang="de-DE" sz="1200" dirty="0" err="1" smtClean="0"/>
              <a:t>is</a:t>
            </a:r>
            <a:r>
              <a:rPr lang="de-DE" sz="1200" dirty="0" smtClean="0"/>
              <a:t> </a:t>
            </a:r>
            <a:r>
              <a:rPr lang="de-DE" sz="1200" dirty="0" err="1" smtClean="0"/>
              <a:t>again</a:t>
            </a:r>
            <a:r>
              <a:rPr lang="de-DE" sz="1200" dirty="0" smtClean="0"/>
              <a:t> </a:t>
            </a:r>
            <a:r>
              <a:rPr lang="de-DE" sz="1200" dirty="0" err="1" smtClean="0"/>
              <a:t>filled</a:t>
            </a:r>
            <a:r>
              <a:rPr lang="de-DE" sz="1200" dirty="0" smtClean="0"/>
              <a:t> out </a:t>
            </a:r>
            <a:r>
              <a:rPr lang="de-DE" sz="1200" dirty="0" err="1" smtClean="0"/>
              <a:t>jointly</a:t>
            </a:r>
            <a:r>
              <a:rPr lang="de-DE" sz="1200" dirty="0" smtClean="0"/>
              <a:t> in </a:t>
            </a:r>
            <a:r>
              <a:rPr lang="de-DE" sz="1200" dirty="0" err="1" smtClean="0"/>
              <a:t>order</a:t>
            </a:r>
            <a:r>
              <a:rPr lang="de-DE" sz="1200" dirty="0" smtClean="0"/>
              <a:t> </a:t>
            </a:r>
            <a:r>
              <a:rPr lang="de-DE" sz="1200" dirty="0" err="1" smtClean="0"/>
              <a:t>to</a:t>
            </a:r>
            <a:r>
              <a:rPr lang="de-DE" sz="1200" dirty="0" smtClean="0"/>
              <a:t> </a:t>
            </a:r>
            <a:r>
              <a:rPr lang="de-DE" sz="1200" dirty="0" err="1" smtClean="0"/>
              <a:t>define</a:t>
            </a:r>
            <a:r>
              <a:rPr lang="de-DE" sz="1200" dirty="0" smtClean="0"/>
              <a:t> </a:t>
            </a:r>
            <a:r>
              <a:rPr lang="de-DE" sz="1200" dirty="0" err="1" smtClean="0"/>
              <a:t>the</a:t>
            </a:r>
            <a:r>
              <a:rPr lang="de-DE" sz="1200" dirty="0" smtClean="0"/>
              <a:t> </a:t>
            </a:r>
            <a:r>
              <a:rPr lang="de-DE" sz="1200" dirty="0" err="1" smtClean="0"/>
              <a:t>most</a:t>
            </a:r>
            <a:r>
              <a:rPr lang="de-DE" sz="1200" dirty="0" smtClean="0"/>
              <a:t> </a:t>
            </a:r>
            <a:r>
              <a:rPr lang="de-DE" sz="1200" dirty="0" err="1" smtClean="0"/>
              <a:t>stustainable</a:t>
            </a:r>
            <a:r>
              <a:rPr lang="de-DE" sz="1200" dirty="0" smtClean="0"/>
              <a:t> </a:t>
            </a:r>
            <a:r>
              <a:rPr lang="de-DE" sz="1200" dirty="0" err="1" smtClean="0"/>
              <a:t>transport</a:t>
            </a:r>
            <a:r>
              <a:rPr lang="de-DE" sz="1200" dirty="0" smtClean="0"/>
              <a:t> </a:t>
            </a:r>
            <a:r>
              <a:rPr lang="de-DE" sz="1200" dirty="0" err="1" smtClean="0"/>
              <a:t>mode</a:t>
            </a:r>
            <a:r>
              <a:rPr lang="de-DE" sz="1200" dirty="0" smtClean="0"/>
              <a:t>. Also </a:t>
            </a:r>
            <a:r>
              <a:rPr lang="de-DE" sz="1200" dirty="0" err="1" smtClean="0"/>
              <a:t>the</a:t>
            </a:r>
            <a:r>
              <a:rPr lang="de-DE" sz="1200" dirty="0" smtClean="0"/>
              <a:t> </a:t>
            </a:r>
            <a:r>
              <a:rPr lang="de-DE" sz="1200" dirty="0" err="1" smtClean="0"/>
              <a:t>slide</a:t>
            </a:r>
            <a:r>
              <a:rPr lang="de-DE" sz="1200" dirty="0" smtClean="0"/>
              <a:t> „</a:t>
            </a:r>
            <a:r>
              <a:rPr lang="de-DE" sz="1200" dirty="0" err="1" smtClean="0"/>
              <a:t>Strenghts</a:t>
            </a:r>
            <a:r>
              <a:rPr lang="de-DE" sz="1200" dirty="0" smtClean="0"/>
              <a:t> </a:t>
            </a:r>
            <a:r>
              <a:rPr lang="de-DE" sz="1200" dirty="0" err="1" smtClean="0"/>
              <a:t>and</a:t>
            </a:r>
            <a:r>
              <a:rPr lang="de-DE" sz="1200" dirty="0" smtClean="0"/>
              <a:t> </a:t>
            </a:r>
            <a:r>
              <a:rPr lang="de-DE" sz="1200" dirty="0" err="1" smtClean="0"/>
              <a:t>weaknesses</a:t>
            </a:r>
            <a:r>
              <a:rPr lang="de-DE" sz="1200" dirty="0" smtClean="0"/>
              <a:t> </a:t>
            </a:r>
            <a:r>
              <a:rPr lang="de-DE" sz="1200" dirty="0" err="1" smtClean="0"/>
              <a:t>of</a:t>
            </a:r>
            <a:r>
              <a:rPr lang="de-DE" sz="1200" dirty="0" smtClean="0"/>
              <a:t> </a:t>
            </a:r>
            <a:r>
              <a:rPr lang="de-DE" sz="1200" dirty="0" err="1" smtClean="0"/>
              <a:t>the</a:t>
            </a:r>
            <a:r>
              <a:rPr lang="de-DE" sz="1200" dirty="0" smtClean="0"/>
              <a:t> </a:t>
            </a:r>
            <a:r>
              <a:rPr lang="de-DE" sz="1200" dirty="0" err="1" smtClean="0"/>
              <a:t>comparison</a:t>
            </a:r>
            <a:r>
              <a:rPr lang="de-DE" sz="1200" dirty="0" smtClean="0"/>
              <a:t> </a:t>
            </a:r>
            <a:r>
              <a:rPr lang="de-DE" sz="1200" dirty="0" err="1" smtClean="0"/>
              <a:t>of</a:t>
            </a:r>
            <a:r>
              <a:rPr lang="de-DE" sz="1200" dirty="0" smtClean="0"/>
              <a:t> </a:t>
            </a:r>
            <a:r>
              <a:rPr lang="de-DE" sz="1200" dirty="0" err="1" smtClean="0"/>
              <a:t>sustainable</a:t>
            </a:r>
            <a:r>
              <a:rPr lang="de-DE" sz="1200" dirty="0" smtClean="0"/>
              <a:t> </a:t>
            </a:r>
            <a:r>
              <a:rPr lang="de-DE" sz="1200" dirty="0" err="1" smtClean="0"/>
              <a:t>transport</a:t>
            </a:r>
            <a:r>
              <a:rPr lang="de-DE" sz="1200" dirty="0" smtClean="0"/>
              <a:t> </a:t>
            </a:r>
            <a:r>
              <a:rPr lang="de-DE" sz="1200" dirty="0" err="1" smtClean="0"/>
              <a:t>modes</a:t>
            </a:r>
            <a:r>
              <a:rPr lang="de-DE" sz="1200" dirty="0" smtClean="0"/>
              <a:t>“ </a:t>
            </a:r>
            <a:r>
              <a:rPr lang="de-DE" sz="1200" dirty="0" err="1" smtClean="0"/>
              <a:t>is</a:t>
            </a:r>
            <a:r>
              <a:rPr lang="de-DE" sz="1200" dirty="0" smtClean="0"/>
              <a:t> </a:t>
            </a:r>
            <a:r>
              <a:rPr lang="de-DE" sz="1200" dirty="0" err="1" smtClean="0"/>
              <a:t>filled</a:t>
            </a:r>
            <a:r>
              <a:rPr lang="de-DE" sz="1200" dirty="0" smtClean="0"/>
              <a:t> </a:t>
            </a:r>
            <a:r>
              <a:rPr lang="de-DE" sz="1200" dirty="0" smtClean="0"/>
              <a:t>in </a:t>
            </a:r>
            <a:r>
              <a:rPr lang="de-DE" sz="1200" dirty="0" err="1" smtClean="0"/>
              <a:t>togehter</a:t>
            </a:r>
            <a:r>
              <a:rPr lang="de-DE" sz="1200" dirty="0" smtClean="0"/>
              <a:t>. </a:t>
            </a:r>
          </a:p>
          <a:p>
            <a:pPr marL="0" indent="0">
              <a:buNone/>
            </a:pPr>
            <a:r>
              <a:rPr lang="de-DE" sz="1200" dirty="0" smtClean="0"/>
              <a:t>A </a:t>
            </a:r>
            <a:r>
              <a:rPr lang="de-DE" sz="1200" dirty="0" err="1" smtClean="0"/>
              <a:t>joint</a:t>
            </a:r>
            <a:r>
              <a:rPr lang="de-DE" sz="1200" dirty="0" smtClean="0"/>
              <a:t> </a:t>
            </a:r>
            <a:r>
              <a:rPr lang="de-DE" sz="1200" dirty="0" err="1" smtClean="0"/>
              <a:t>poster</a:t>
            </a:r>
            <a:r>
              <a:rPr lang="de-DE" sz="1200" dirty="0"/>
              <a:t> </a:t>
            </a:r>
            <a:r>
              <a:rPr lang="de-DE" sz="1200" dirty="0" err="1" smtClean="0"/>
              <a:t>can</a:t>
            </a:r>
            <a:r>
              <a:rPr lang="de-DE" sz="1200" dirty="0" smtClean="0"/>
              <a:t> </a:t>
            </a:r>
            <a:r>
              <a:rPr lang="de-DE" sz="1200" dirty="0" err="1" smtClean="0"/>
              <a:t>be</a:t>
            </a:r>
            <a:r>
              <a:rPr lang="de-DE" sz="1200" dirty="0" smtClean="0"/>
              <a:t> </a:t>
            </a:r>
            <a:r>
              <a:rPr lang="de-DE" sz="1200" dirty="0" err="1" smtClean="0"/>
              <a:t>designed</a:t>
            </a:r>
            <a:r>
              <a:rPr lang="de-DE" sz="1200" dirty="0" smtClean="0"/>
              <a:t> </a:t>
            </a:r>
            <a:r>
              <a:rPr lang="de-DE" sz="1200" dirty="0" err="1" smtClean="0"/>
              <a:t>for</a:t>
            </a:r>
            <a:r>
              <a:rPr lang="de-DE" sz="1200" dirty="0" smtClean="0"/>
              <a:t> </a:t>
            </a:r>
            <a:r>
              <a:rPr lang="de-DE" sz="1200" dirty="0" err="1" smtClean="0"/>
              <a:t>discussion</a:t>
            </a:r>
            <a:r>
              <a:rPr lang="de-DE" sz="1200" dirty="0" smtClean="0"/>
              <a:t> </a:t>
            </a:r>
            <a:r>
              <a:rPr lang="de-DE" sz="1200" dirty="0" err="1" smtClean="0"/>
              <a:t>questions</a:t>
            </a:r>
            <a:r>
              <a:rPr lang="de-DE" sz="1200" dirty="0" smtClean="0"/>
              <a:t> 3 </a:t>
            </a:r>
            <a:r>
              <a:rPr lang="de-DE" sz="1200" dirty="0" err="1" smtClean="0"/>
              <a:t>and</a:t>
            </a:r>
            <a:r>
              <a:rPr lang="de-DE" sz="1200" dirty="0" smtClean="0"/>
              <a:t> 4 </a:t>
            </a:r>
            <a:r>
              <a:rPr lang="de-DE" sz="1200" dirty="0" err="1" smtClean="0"/>
              <a:t>or</a:t>
            </a:r>
            <a:r>
              <a:rPr lang="de-DE" sz="1200" dirty="0" smtClean="0"/>
              <a:t> </a:t>
            </a:r>
            <a:r>
              <a:rPr lang="de-DE" sz="1200" dirty="0" err="1" smtClean="0"/>
              <a:t>can</a:t>
            </a:r>
            <a:r>
              <a:rPr lang="de-DE" sz="1200" dirty="0" smtClean="0"/>
              <a:t> </a:t>
            </a:r>
            <a:r>
              <a:rPr lang="de-DE" sz="1200" dirty="0" err="1" smtClean="0"/>
              <a:t>be</a:t>
            </a:r>
            <a:r>
              <a:rPr lang="de-DE" sz="1200" dirty="0" smtClean="0"/>
              <a:t> </a:t>
            </a:r>
            <a:r>
              <a:rPr lang="de-DE" sz="1200" dirty="0" err="1" smtClean="0"/>
              <a:t>solely</a:t>
            </a:r>
            <a:r>
              <a:rPr lang="de-DE" sz="1200" dirty="0" smtClean="0"/>
              <a:t> </a:t>
            </a:r>
            <a:r>
              <a:rPr lang="de-DE" sz="1200" dirty="0" err="1" smtClean="0"/>
              <a:t>discussed</a:t>
            </a:r>
            <a:r>
              <a:rPr lang="de-DE" sz="1200" dirty="0" smtClean="0"/>
              <a:t> in </a:t>
            </a:r>
            <a:r>
              <a:rPr lang="de-DE" sz="1200" dirty="0" err="1" smtClean="0"/>
              <a:t>class</a:t>
            </a:r>
            <a:r>
              <a:rPr lang="de-DE" sz="1200" dirty="0" smtClean="0"/>
              <a:t>. 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09D35-7505-45A4-9BFB-46830CC8E846}" type="datetime6">
              <a:rPr lang="en-GB" smtClean="0">
                <a:solidFill>
                  <a:prstClr val="white"/>
                </a:solidFill>
              </a:rPr>
              <a:t>June 19</a:t>
            </a:fld>
            <a:endParaRPr lang="de-AT" dirty="0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4D7BA-8E13-46FE-8871-8877FE7E3568}" type="slidenum">
              <a:rPr lang="de-AT" smtClean="0">
                <a:solidFill>
                  <a:prstClr val="white"/>
                </a:solidFill>
              </a:rPr>
              <a:pPr/>
              <a:t>1</a:t>
            </a:fld>
            <a:endParaRPr lang="de-AT" dirty="0">
              <a:solidFill>
                <a:prstClr val="white"/>
              </a:solidFill>
            </a:endParaRPr>
          </a:p>
        </p:txBody>
      </p:sp>
      <p:pic>
        <p:nvPicPr>
          <p:cNvPr id="6" name="Picture 3"/>
          <p:cNvPicPr/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255682"/>
            <a:ext cx="2009140" cy="941070"/>
          </a:xfrm>
          <a:prstGeom prst="rect">
            <a:avLst/>
          </a:prstGeom>
          <a:noFill/>
          <a:ln>
            <a:noFill/>
          </a:ln>
          <a:extLst/>
        </p:spPr>
      </p:pic>
    </p:spTree>
    <p:extLst>
      <p:ext uri="{BB962C8B-B14F-4D97-AF65-F5344CB8AC3E}">
        <p14:creationId xmlns:p14="http://schemas.microsoft.com/office/powerpoint/2010/main" val="3803271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Discussion</a:t>
            </a:r>
            <a:r>
              <a:rPr lang="de-DE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Q</a:t>
            </a:r>
            <a:r>
              <a:rPr lang="de-DE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uestions</a:t>
            </a:r>
            <a:endParaRPr lang="de-DE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 fontScale="92500" lnSpcReduction="10000"/>
          </a:bodyPr>
          <a:lstStyle/>
          <a:p>
            <a:pPr marL="457200" indent="-457200">
              <a:buAutoNum type="arabicPeriod"/>
            </a:pPr>
            <a:r>
              <a:rPr lang="de-DE" dirty="0" err="1" smtClean="0"/>
              <a:t>What</a:t>
            </a:r>
            <a:r>
              <a:rPr lang="de-DE" dirty="0" smtClean="0"/>
              <a:t> </a:t>
            </a:r>
            <a:r>
              <a:rPr lang="de-DE" dirty="0" err="1" smtClean="0"/>
              <a:t>are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strenghts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weaknesses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your</a:t>
            </a:r>
            <a:r>
              <a:rPr lang="de-DE" dirty="0" smtClean="0"/>
              <a:t> </a:t>
            </a:r>
            <a:r>
              <a:rPr lang="de-DE" dirty="0" err="1" smtClean="0"/>
              <a:t>transport</a:t>
            </a:r>
            <a:r>
              <a:rPr lang="de-DE" dirty="0" smtClean="0"/>
              <a:t> </a:t>
            </a:r>
            <a:r>
              <a:rPr lang="de-DE" dirty="0" err="1" smtClean="0"/>
              <a:t>mode</a:t>
            </a:r>
            <a:r>
              <a:rPr lang="de-DE" dirty="0" smtClean="0"/>
              <a:t>?</a:t>
            </a:r>
            <a:br>
              <a:rPr lang="de-DE" dirty="0" smtClean="0"/>
            </a:br>
            <a:endParaRPr lang="de-DE" dirty="0" smtClean="0"/>
          </a:p>
          <a:p>
            <a:pPr marL="457200" indent="-457200">
              <a:buFont typeface="Arial" pitchFamily="34" charset="0"/>
              <a:buAutoNum type="arabicPeriod"/>
            </a:pPr>
            <a:r>
              <a:rPr lang="de-DE" dirty="0" err="1" smtClean="0"/>
              <a:t>How</a:t>
            </a:r>
            <a:r>
              <a:rPr lang="de-DE" dirty="0" smtClean="0"/>
              <a:t> </a:t>
            </a:r>
            <a:r>
              <a:rPr lang="de-DE" dirty="0" err="1" smtClean="0"/>
              <a:t>would</a:t>
            </a:r>
            <a:r>
              <a:rPr lang="de-DE" dirty="0" smtClean="0"/>
              <a:t> </a:t>
            </a:r>
            <a:r>
              <a:rPr lang="de-DE" dirty="0" err="1" smtClean="0"/>
              <a:t>you</a:t>
            </a:r>
            <a:r>
              <a:rPr lang="de-DE" dirty="0" smtClean="0"/>
              <a:t> </a:t>
            </a:r>
            <a:r>
              <a:rPr lang="de-DE" dirty="0" err="1" smtClean="0"/>
              <a:t>compare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different </a:t>
            </a:r>
            <a:r>
              <a:rPr lang="de-DE" dirty="0" err="1" smtClean="0"/>
              <a:t>transport</a:t>
            </a:r>
            <a:r>
              <a:rPr lang="de-DE" dirty="0" smtClean="0"/>
              <a:t> </a:t>
            </a:r>
            <a:r>
              <a:rPr lang="de-DE" dirty="0" err="1" smtClean="0"/>
              <a:t>modes</a:t>
            </a:r>
            <a:r>
              <a:rPr lang="de-DE" dirty="0" smtClean="0"/>
              <a:t> in </a:t>
            </a:r>
            <a:r>
              <a:rPr lang="de-DE" dirty="0" err="1" smtClean="0"/>
              <a:t>terms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sustainability</a:t>
            </a:r>
            <a:r>
              <a:rPr lang="de-DE" dirty="0" smtClean="0"/>
              <a:t>? </a:t>
            </a:r>
            <a:r>
              <a:rPr lang="de-DE" sz="2000" dirty="0" err="1" smtClean="0">
                <a:sym typeface="Wingdings" panose="05000000000000000000" pitchFamily="2" charset="2"/>
              </a:rPr>
              <a:t>Categorize</a:t>
            </a:r>
            <a:r>
              <a:rPr lang="de-DE" sz="2000" dirty="0" smtClean="0">
                <a:sym typeface="Wingdings" panose="05000000000000000000" pitchFamily="2" charset="2"/>
              </a:rPr>
              <a:t> </a:t>
            </a:r>
            <a:r>
              <a:rPr lang="de-DE" sz="2000" dirty="0" err="1" smtClean="0">
                <a:sym typeface="Wingdings" panose="05000000000000000000" pitchFamily="2" charset="2"/>
              </a:rPr>
              <a:t>the</a:t>
            </a:r>
            <a:r>
              <a:rPr lang="de-DE" sz="2000" dirty="0" smtClean="0">
                <a:sym typeface="Wingdings" panose="05000000000000000000" pitchFamily="2" charset="2"/>
              </a:rPr>
              <a:t> different </a:t>
            </a:r>
            <a:r>
              <a:rPr lang="de-DE" sz="2000" dirty="0" err="1" smtClean="0">
                <a:sym typeface="Wingdings" panose="05000000000000000000" pitchFamily="2" charset="2"/>
              </a:rPr>
              <a:t>transport</a:t>
            </a:r>
            <a:r>
              <a:rPr lang="de-DE" sz="2000" dirty="0" smtClean="0">
                <a:sym typeface="Wingdings" panose="05000000000000000000" pitchFamily="2" charset="2"/>
              </a:rPr>
              <a:t> </a:t>
            </a:r>
            <a:r>
              <a:rPr lang="de-DE" sz="2000" dirty="0" err="1" smtClean="0">
                <a:sym typeface="Wingdings" panose="05000000000000000000" pitchFamily="2" charset="2"/>
              </a:rPr>
              <a:t>modes</a:t>
            </a:r>
            <a:r>
              <a:rPr lang="de-DE" sz="2000" dirty="0" smtClean="0">
                <a:sym typeface="Wingdings" panose="05000000000000000000" pitchFamily="2" charset="2"/>
              </a:rPr>
              <a:t> at </a:t>
            </a:r>
            <a:r>
              <a:rPr lang="de-DE" sz="2000" dirty="0" err="1" smtClean="0">
                <a:sym typeface="Wingdings" panose="05000000000000000000" pitchFamily="2" charset="2"/>
              </a:rPr>
              <a:t>every</a:t>
            </a:r>
            <a:r>
              <a:rPr lang="de-DE" sz="2000" dirty="0" smtClean="0">
                <a:sym typeface="Wingdings" panose="05000000000000000000" pitchFamily="2" charset="2"/>
              </a:rPr>
              <a:t> </a:t>
            </a:r>
            <a:r>
              <a:rPr lang="de-DE" sz="2000" dirty="0" err="1" smtClean="0">
                <a:sym typeface="Wingdings" panose="05000000000000000000" pitchFamily="2" charset="2"/>
              </a:rPr>
              <a:t>transport</a:t>
            </a:r>
            <a:r>
              <a:rPr lang="de-DE" sz="2000" dirty="0" smtClean="0">
                <a:sym typeface="Wingdings" panose="05000000000000000000" pitchFamily="2" charset="2"/>
              </a:rPr>
              <a:t> </a:t>
            </a:r>
            <a:r>
              <a:rPr lang="de-DE" sz="2000" dirty="0" err="1" smtClean="0">
                <a:sym typeface="Wingdings" panose="05000000000000000000" pitchFamily="2" charset="2"/>
              </a:rPr>
              <a:t>mode</a:t>
            </a:r>
            <a:r>
              <a:rPr lang="de-DE" sz="2000" dirty="0" smtClean="0">
                <a:sym typeface="Wingdings" panose="05000000000000000000" pitchFamily="2" charset="2"/>
              </a:rPr>
              <a:t> </a:t>
            </a:r>
            <a:r>
              <a:rPr lang="de-DE" sz="2000" dirty="0" err="1" smtClean="0">
                <a:sym typeface="Wingdings" panose="05000000000000000000" pitchFamily="2" charset="2"/>
              </a:rPr>
              <a:t>with</a:t>
            </a:r>
            <a:r>
              <a:rPr lang="de-DE" sz="2000" dirty="0" smtClean="0">
                <a:sym typeface="Wingdings" panose="05000000000000000000" pitchFamily="2" charset="2"/>
              </a:rPr>
              <a:t> 1 </a:t>
            </a:r>
            <a:r>
              <a:rPr lang="de-DE" sz="2000" dirty="0" err="1" smtClean="0">
                <a:sym typeface="Wingdings" panose="05000000000000000000" pitchFamily="2" charset="2"/>
              </a:rPr>
              <a:t>to</a:t>
            </a:r>
            <a:r>
              <a:rPr lang="de-DE" sz="2000" dirty="0" smtClean="0">
                <a:sym typeface="Wingdings" panose="05000000000000000000" pitchFamily="2" charset="2"/>
              </a:rPr>
              <a:t> 3, </a:t>
            </a:r>
            <a:r>
              <a:rPr lang="de-DE" sz="2000" dirty="0" err="1" smtClean="0">
                <a:sym typeface="Wingdings" panose="05000000000000000000" pitchFamily="2" charset="2"/>
              </a:rPr>
              <a:t>whereas</a:t>
            </a:r>
            <a:r>
              <a:rPr lang="de-DE" sz="2000" dirty="0" smtClean="0">
                <a:sym typeface="Wingdings" panose="05000000000000000000" pitchFamily="2" charset="2"/>
              </a:rPr>
              <a:t> 1 </a:t>
            </a:r>
            <a:r>
              <a:rPr lang="de-DE" sz="2000" dirty="0" err="1" smtClean="0">
                <a:sym typeface="Wingdings" panose="05000000000000000000" pitchFamily="2" charset="2"/>
              </a:rPr>
              <a:t>stands</a:t>
            </a:r>
            <a:r>
              <a:rPr lang="de-DE" sz="2000" dirty="0" smtClean="0">
                <a:sym typeface="Wingdings" panose="05000000000000000000" pitchFamily="2" charset="2"/>
              </a:rPr>
              <a:t> </a:t>
            </a:r>
            <a:r>
              <a:rPr lang="de-DE" sz="2000" dirty="0" err="1" smtClean="0">
                <a:sym typeface="Wingdings" panose="05000000000000000000" pitchFamily="2" charset="2"/>
              </a:rPr>
              <a:t>for</a:t>
            </a:r>
            <a:r>
              <a:rPr lang="de-DE" sz="2000" dirty="0" smtClean="0">
                <a:sym typeface="Wingdings" panose="05000000000000000000" pitchFamily="2" charset="2"/>
              </a:rPr>
              <a:t> „</a:t>
            </a:r>
            <a:r>
              <a:rPr lang="de-DE" sz="2000" dirty="0" err="1" smtClean="0">
                <a:sym typeface="Wingdings" panose="05000000000000000000" pitchFamily="2" charset="2"/>
              </a:rPr>
              <a:t>most</a:t>
            </a:r>
            <a:r>
              <a:rPr lang="de-DE" sz="2000" dirty="0" smtClean="0">
                <a:sym typeface="Wingdings" panose="05000000000000000000" pitchFamily="2" charset="2"/>
              </a:rPr>
              <a:t> </a:t>
            </a:r>
            <a:r>
              <a:rPr lang="de-DE" sz="2000" dirty="0" err="1" smtClean="0">
                <a:sym typeface="Wingdings" panose="05000000000000000000" pitchFamily="2" charset="2"/>
              </a:rPr>
              <a:t>environmentally</a:t>
            </a:r>
            <a:r>
              <a:rPr lang="de-DE" sz="2000" dirty="0" smtClean="0">
                <a:sym typeface="Wingdings" panose="05000000000000000000" pitchFamily="2" charset="2"/>
              </a:rPr>
              <a:t> </a:t>
            </a:r>
            <a:r>
              <a:rPr lang="de-DE" sz="2000" dirty="0" err="1" smtClean="0">
                <a:sym typeface="Wingdings" panose="05000000000000000000" pitchFamily="2" charset="2"/>
              </a:rPr>
              <a:t>friendly</a:t>
            </a:r>
            <a:r>
              <a:rPr lang="de-DE" sz="2000" dirty="0" smtClean="0">
                <a:sym typeface="Wingdings" panose="05000000000000000000" pitchFamily="2" charset="2"/>
              </a:rPr>
              <a:t>“. </a:t>
            </a:r>
            <a:r>
              <a:rPr lang="de-DE" sz="1600" dirty="0" err="1" smtClean="0">
                <a:sym typeface="Wingdings" panose="05000000000000000000" pitchFamily="2" charset="2"/>
              </a:rPr>
              <a:t>Example</a:t>
            </a:r>
            <a:r>
              <a:rPr lang="de-DE" sz="1600" dirty="0" smtClean="0">
                <a:sym typeface="Wingdings" panose="05000000000000000000" pitchFamily="2" charset="2"/>
              </a:rPr>
              <a:t>: Din – </a:t>
            </a:r>
            <a:r>
              <a:rPr lang="de-DE" sz="1600" dirty="0" err="1" smtClean="0">
                <a:sym typeface="Wingdings" panose="05000000000000000000" pitchFamily="2" charset="2"/>
              </a:rPr>
              <a:t>is</a:t>
            </a:r>
            <a:r>
              <a:rPr lang="de-DE" sz="1600" dirty="0" smtClean="0">
                <a:sym typeface="Wingdings" panose="05000000000000000000" pitchFamily="2" charset="2"/>
              </a:rPr>
              <a:t> a </a:t>
            </a:r>
            <a:r>
              <a:rPr lang="de-DE" sz="1600" dirty="0" err="1" smtClean="0">
                <a:sym typeface="Wingdings" panose="05000000000000000000" pitchFamily="2" charset="2"/>
              </a:rPr>
              <a:t>truck</a:t>
            </a:r>
            <a:r>
              <a:rPr lang="de-DE" sz="1600" dirty="0" smtClean="0">
                <a:sym typeface="Wingdings" panose="05000000000000000000" pitchFamily="2" charset="2"/>
              </a:rPr>
              <a:t> </a:t>
            </a:r>
            <a:r>
              <a:rPr lang="de-DE" sz="1600" dirty="0" err="1" smtClean="0">
                <a:sym typeface="Wingdings" panose="05000000000000000000" pitchFamily="2" charset="2"/>
              </a:rPr>
              <a:t>the</a:t>
            </a:r>
            <a:r>
              <a:rPr lang="de-DE" sz="1600" dirty="0" smtClean="0">
                <a:sym typeface="Wingdings" panose="05000000000000000000" pitchFamily="2" charset="2"/>
              </a:rPr>
              <a:t> </a:t>
            </a:r>
            <a:r>
              <a:rPr lang="de-DE" sz="1600" dirty="0" err="1" smtClean="0">
                <a:sym typeface="Wingdings" panose="05000000000000000000" pitchFamily="2" charset="2"/>
              </a:rPr>
              <a:t>loudest</a:t>
            </a:r>
            <a:r>
              <a:rPr lang="de-DE" sz="1600" dirty="0">
                <a:sym typeface="Wingdings" panose="05000000000000000000" pitchFamily="2" charset="2"/>
              </a:rPr>
              <a:t> </a:t>
            </a:r>
            <a:r>
              <a:rPr lang="de-DE" sz="1600" dirty="0" err="1" smtClean="0">
                <a:sym typeface="Wingdings" panose="05000000000000000000" pitchFamily="2" charset="2"/>
              </a:rPr>
              <a:t>transport</a:t>
            </a:r>
            <a:r>
              <a:rPr lang="de-DE" sz="1600" dirty="0" smtClean="0">
                <a:sym typeface="Wingdings" panose="05000000000000000000" pitchFamily="2" charset="2"/>
              </a:rPr>
              <a:t> </a:t>
            </a:r>
            <a:r>
              <a:rPr lang="de-DE" sz="1600" dirty="0" err="1" smtClean="0">
                <a:sym typeface="Wingdings" panose="05000000000000000000" pitchFamily="2" charset="2"/>
              </a:rPr>
              <a:t>mode</a:t>
            </a:r>
            <a:r>
              <a:rPr lang="de-DE" sz="1600" dirty="0" smtClean="0">
                <a:sym typeface="Wingdings" panose="05000000000000000000" pitchFamily="2" charset="2"/>
              </a:rPr>
              <a:t> due </a:t>
            </a:r>
            <a:r>
              <a:rPr lang="de-DE" sz="1600" dirty="0" err="1" smtClean="0">
                <a:sym typeface="Wingdings" panose="05000000000000000000" pitchFamily="2" charset="2"/>
              </a:rPr>
              <a:t>to</a:t>
            </a:r>
            <a:r>
              <a:rPr lang="de-DE" sz="1600" dirty="0" smtClean="0">
                <a:sym typeface="Wingdings" panose="05000000000000000000" pitchFamily="2" charset="2"/>
              </a:rPr>
              <a:t> </a:t>
            </a:r>
            <a:r>
              <a:rPr lang="de-DE" sz="1600" dirty="0" err="1" smtClean="0">
                <a:sym typeface="Wingdings" panose="05000000000000000000" pitchFamily="2" charset="2"/>
              </a:rPr>
              <a:t>you</a:t>
            </a:r>
            <a:r>
              <a:rPr lang="de-DE" sz="1600" dirty="0" smtClean="0">
                <a:sym typeface="Wingdings" panose="05000000000000000000" pitchFamily="2" charset="2"/>
              </a:rPr>
              <a:t>. </a:t>
            </a:r>
            <a:r>
              <a:rPr lang="de-DE" sz="1600" dirty="0" err="1" smtClean="0">
                <a:sym typeface="Wingdings" panose="05000000000000000000" pitchFamily="2" charset="2"/>
              </a:rPr>
              <a:t>Then</a:t>
            </a:r>
            <a:r>
              <a:rPr lang="de-DE" sz="1600" dirty="0" smtClean="0">
                <a:sym typeface="Wingdings" panose="05000000000000000000" pitchFamily="2" charset="2"/>
              </a:rPr>
              <a:t> </a:t>
            </a:r>
            <a:r>
              <a:rPr lang="de-DE" sz="1600" dirty="0" err="1" smtClean="0">
                <a:sym typeface="Wingdings" panose="05000000000000000000" pitchFamily="2" charset="2"/>
              </a:rPr>
              <a:t>list</a:t>
            </a:r>
            <a:r>
              <a:rPr lang="de-DE" sz="1600" dirty="0" smtClean="0">
                <a:sym typeface="Wingdings" panose="05000000000000000000" pitchFamily="2" charset="2"/>
              </a:rPr>
              <a:t> </a:t>
            </a:r>
            <a:r>
              <a:rPr lang="de-DE" sz="1600" dirty="0" err="1" smtClean="0">
                <a:sym typeface="Wingdings" panose="05000000000000000000" pitchFamily="2" charset="2"/>
              </a:rPr>
              <a:t>the</a:t>
            </a:r>
            <a:r>
              <a:rPr lang="de-DE" sz="1600" dirty="0" smtClean="0">
                <a:sym typeface="Wingdings" panose="05000000000000000000" pitchFamily="2" charset="2"/>
              </a:rPr>
              <a:t> </a:t>
            </a:r>
            <a:r>
              <a:rPr lang="de-DE" sz="1600" dirty="0" err="1" smtClean="0">
                <a:sym typeface="Wingdings" panose="05000000000000000000" pitchFamily="2" charset="2"/>
              </a:rPr>
              <a:t>truck</a:t>
            </a:r>
            <a:r>
              <a:rPr lang="de-DE" sz="1600" dirty="0" smtClean="0">
                <a:sym typeface="Wingdings" panose="05000000000000000000" pitchFamily="2" charset="2"/>
              </a:rPr>
              <a:t> at 3rd </a:t>
            </a:r>
            <a:r>
              <a:rPr lang="de-DE" sz="1600" dirty="0" err="1" smtClean="0">
                <a:sym typeface="Wingdings" panose="05000000000000000000" pitchFamily="2" charset="2"/>
              </a:rPr>
              <a:t>place</a:t>
            </a:r>
            <a:r>
              <a:rPr lang="de-DE" sz="1600" dirty="0" smtClean="0">
                <a:sym typeface="Wingdings" panose="05000000000000000000" pitchFamily="2" charset="2"/>
              </a:rPr>
              <a:t>, </a:t>
            </a:r>
            <a:r>
              <a:rPr lang="de-DE" sz="1600" dirty="0" err="1" smtClean="0">
                <a:sym typeface="Wingdings" panose="05000000000000000000" pitchFamily="2" charset="2"/>
              </a:rPr>
              <a:t>the</a:t>
            </a:r>
            <a:r>
              <a:rPr lang="de-DE" sz="1600" dirty="0" smtClean="0">
                <a:sym typeface="Wingdings" panose="05000000000000000000" pitchFamily="2" charset="2"/>
              </a:rPr>
              <a:t> </a:t>
            </a:r>
            <a:r>
              <a:rPr lang="de-DE" sz="1600" dirty="0" err="1" smtClean="0">
                <a:sym typeface="Wingdings" panose="05000000000000000000" pitchFamily="2" charset="2"/>
              </a:rPr>
              <a:t>inland</a:t>
            </a:r>
            <a:r>
              <a:rPr lang="de-DE" sz="1600" dirty="0" smtClean="0">
                <a:sym typeface="Wingdings" panose="05000000000000000000" pitchFamily="2" charset="2"/>
              </a:rPr>
              <a:t> </a:t>
            </a:r>
            <a:r>
              <a:rPr lang="de-DE" sz="1600" dirty="0" err="1" smtClean="0">
                <a:sym typeface="Wingdings" panose="05000000000000000000" pitchFamily="2" charset="2"/>
              </a:rPr>
              <a:t>waterway</a:t>
            </a:r>
            <a:r>
              <a:rPr lang="de-DE" sz="1600" dirty="0" smtClean="0">
                <a:sym typeface="Wingdings" panose="05000000000000000000" pitchFamily="2" charset="2"/>
              </a:rPr>
              <a:t> </a:t>
            </a:r>
            <a:r>
              <a:rPr lang="de-DE" sz="1600" dirty="0" err="1" smtClean="0">
                <a:sym typeface="Wingdings" panose="05000000000000000000" pitchFamily="2" charset="2"/>
              </a:rPr>
              <a:t>vessel</a:t>
            </a:r>
            <a:r>
              <a:rPr lang="de-DE" sz="1600" dirty="0" smtClean="0">
                <a:sym typeface="Wingdings" panose="05000000000000000000" pitchFamily="2" charset="2"/>
              </a:rPr>
              <a:t> 1st </a:t>
            </a:r>
            <a:r>
              <a:rPr lang="de-DE" sz="1600" dirty="0" err="1" smtClean="0">
                <a:sym typeface="Wingdings" panose="05000000000000000000" pitchFamily="2" charset="2"/>
              </a:rPr>
              <a:t>place</a:t>
            </a:r>
            <a:r>
              <a:rPr lang="de-DE" sz="1600" dirty="0" smtClean="0">
                <a:sym typeface="Wingdings" panose="05000000000000000000" pitchFamily="2" charset="2"/>
              </a:rPr>
              <a:t>, </a:t>
            </a:r>
            <a:r>
              <a:rPr lang="de-DE" sz="1600" dirty="0" err="1" smtClean="0">
                <a:sym typeface="Wingdings" panose="05000000000000000000" pitchFamily="2" charset="2"/>
              </a:rPr>
              <a:t>because</a:t>
            </a:r>
            <a:r>
              <a:rPr lang="de-DE" sz="1600" dirty="0" smtClean="0">
                <a:sym typeface="Wingdings" panose="05000000000000000000" pitchFamily="2" charset="2"/>
              </a:rPr>
              <a:t> </a:t>
            </a:r>
            <a:r>
              <a:rPr lang="de-DE" sz="1600" dirty="0" err="1" smtClean="0">
                <a:sym typeface="Wingdings" panose="05000000000000000000" pitchFamily="2" charset="2"/>
              </a:rPr>
              <a:t>it</a:t>
            </a:r>
            <a:r>
              <a:rPr lang="de-DE" sz="1600" dirty="0" smtClean="0">
                <a:sym typeface="Wingdings" panose="05000000000000000000" pitchFamily="2" charset="2"/>
              </a:rPr>
              <a:t> </a:t>
            </a:r>
            <a:r>
              <a:rPr lang="de-DE" sz="1600" dirty="0" err="1" smtClean="0">
                <a:sym typeface="Wingdings" panose="05000000000000000000" pitchFamily="2" charset="2"/>
              </a:rPr>
              <a:t>is</a:t>
            </a:r>
            <a:r>
              <a:rPr lang="de-DE" sz="1600" dirty="0" smtClean="0">
                <a:sym typeface="Wingdings" panose="05000000000000000000" pitchFamily="2" charset="2"/>
              </a:rPr>
              <a:t> </a:t>
            </a:r>
            <a:r>
              <a:rPr lang="de-DE" sz="1600" dirty="0" err="1" smtClean="0">
                <a:sym typeface="Wingdings" panose="05000000000000000000" pitchFamily="2" charset="2"/>
              </a:rPr>
              <a:t>the</a:t>
            </a:r>
            <a:r>
              <a:rPr lang="de-DE" sz="1600" dirty="0" smtClean="0">
                <a:sym typeface="Wingdings" panose="05000000000000000000" pitchFamily="2" charset="2"/>
              </a:rPr>
              <a:t> </a:t>
            </a:r>
            <a:r>
              <a:rPr lang="de-DE" sz="1600" dirty="0" err="1" smtClean="0">
                <a:sym typeface="Wingdings" panose="05000000000000000000" pitchFamily="2" charset="2"/>
              </a:rPr>
              <a:t>quietest</a:t>
            </a:r>
            <a:r>
              <a:rPr lang="de-DE" sz="1600" dirty="0" smtClean="0">
                <a:sym typeface="Wingdings" panose="05000000000000000000" pitchFamily="2" charset="2"/>
              </a:rPr>
              <a:t> </a:t>
            </a:r>
            <a:r>
              <a:rPr lang="de-DE" sz="1600" dirty="0" err="1" smtClean="0">
                <a:sym typeface="Wingdings" panose="05000000000000000000" pitchFamily="2" charset="2"/>
              </a:rPr>
              <a:t>and</a:t>
            </a:r>
            <a:r>
              <a:rPr lang="de-DE" sz="1600" dirty="0" smtClean="0">
                <a:sym typeface="Wingdings" panose="05000000000000000000" pitchFamily="2" charset="2"/>
              </a:rPr>
              <a:t> </a:t>
            </a:r>
            <a:r>
              <a:rPr lang="de-DE" sz="1600" dirty="0" err="1" smtClean="0">
                <a:sym typeface="Wingdings" panose="05000000000000000000" pitchFamily="2" charset="2"/>
              </a:rPr>
              <a:t>the</a:t>
            </a:r>
            <a:r>
              <a:rPr lang="de-DE" sz="1600" dirty="0" smtClean="0">
                <a:sym typeface="Wingdings" panose="05000000000000000000" pitchFamily="2" charset="2"/>
              </a:rPr>
              <a:t> </a:t>
            </a:r>
            <a:r>
              <a:rPr lang="de-DE" sz="1600" dirty="0" err="1" smtClean="0">
                <a:sym typeface="Wingdings" panose="05000000000000000000" pitchFamily="2" charset="2"/>
              </a:rPr>
              <a:t>rail</a:t>
            </a:r>
            <a:r>
              <a:rPr lang="de-DE" sz="1600" dirty="0" smtClean="0">
                <a:sym typeface="Wingdings" panose="05000000000000000000" pitchFamily="2" charset="2"/>
              </a:rPr>
              <a:t> </a:t>
            </a:r>
            <a:r>
              <a:rPr lang="de-DE" sz="1600" dirty="0" err="1" smtClean="0">
                <a:sym typeface="Wingdings" panose="05000000000000000000" pitchFamily="2" charset="2"/>
              </a:rPr>
              <a:t>finally</a:t>
            </a:r>
            <a:r>
              <a:rPr lang="de-DE" sz="1600" dirty="0" smtClean="0">
                <a:sym typeface="Wingdings" panose="05000000000000000000" pitchFamily="2" charset="2"/>
              </a:rPr>
              <a:t> in 2nd </a:t>
            </a:r>
            <a:r>
              <a:rPr lang="de-DE" sz="1600" dirty="0" err="1" smtClean="0">
                <a:sym typeface="Wingdings" panose="05000000000000000000" pitchFamily="2" charset="2"/>
              </a:rPr>
              <a:t>place</a:t>
            </a:r>
            <a:r>
              <a:rPr lang="de-DE" sz="1600" dirty="0" smtClean="0">
                <a:sym typeface="Wingdings" panose="05000000000000000000" pitchFamily="2" charset="2"/>
              </a:rPr>
              <a:t>. </a:t>
            </a:r>
            <a:endParaRPr lang="de-DE" sz="1600" dirty="0">
              <a:sym typeface="Wingdings" panose="05000000000000000000" pitchFamily="2" charset="2"/>
            </a:endParaRPr>
          </a:p>
          <a:p>
            <a:pPr marL="457200" indent="-457200">
              <a:buAutoNum type="arabicPeriod"/>
            </a:pPr>
            <a:endParaRPr lang="de-DE" sz="2000" dirty="0" smtClean="0">
              <a:sym typeface="Wingdings" panose="05000000000000000000" pitchFamily="2" charset="2"/>
            </a:endParaRPr>
          </a:p>
          <a:p>
            <a:pPr marL="457200" indent="-457200">
              <a:buFont typeface="Arial" pitchFamily="34" charset="0"/>
              <a:buAutoNum type="arabicPeriod"/>
            </a:pPr>
            <a:r>
              <a:rPr lang="de-DE" dirty="0" err="1" smtClean="0"/>
              <a:t>Why</a:t>
            </a:r>
            <a:r>
              <a:rPr lang="de-DE" dirty="0" smtClean="0"/>
              <a:t> </a:t>
            </a:r>
            <a:r>
              <a:rPr lang="de-DE" dirty="0" err="1" smtClean="0"/>
              <a:t>does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truck</a:t>
            </a:r>
            <a:r>
              <a:rPr lang="de-DE" dirty="0" smtClean="0"/>
              <a:t> </a:t>
            </a:r>
            <a:r>
              <a:rPr lang="de-DE" dirty="0" err="1" smtClean="0"/>
              <a:t>play</a:t>
            </a:r>
            <a:r>
              <a:rPr lang="de-DE" dirty="0" smtClean="0"/>
              <a:t> such an </a:t>
            </a:r>
            <a:r>
              <a:rPr lang="de-DE" dirty="0" err="1" smtClean="0"/>
              <a:t>important</a:t>
            </a:r>
            <a:r>
              <a:rPr lang="de-DE" dirty="0" smtClean="0"/>
              <a:t> </a:t>
            </a:r>
            <a:r>
              <a:rPr lang="de-DE" dirty="0" err="1" smtClean="0"/>
              <a:t>role</a:t>
            </a:r>
            <a:r>
              <a:rPr lang="de-DE" dirty="0" smtClean="0"/>
              <a:t> in </a:t>
            </a:r>
            <a:r>
              <a:rPr lang="de-DE" dirty="0" err="1" smtClean="0"/>
              <a:t>freight</a:t>
            </a:r>
            <a:r>
              <a:rPr lang="de-DE" dirty="0" smtClean="0"/>
              <a:t> </a:t>
            </a:r>
            <a:r>
              <a:rPr lang="de-DE" dirty="0" err="1" smtClean="0"/>
              <a:t>transport</a:t>
            </a:r>
            <a:r>
              <a:rPr lang="de-DE" dirty="0" smtClean="0"/>
              <a:t>?</a:t>
            </a:r>
          </a:p>
          <a:p>
            <a:pPr marL="457200" indent="-457200">
              <a:buFont typeface="Arial" pitchFamily="34" charset="0"/>
              <a:buAutoNum type="arabicPeriod"/>
            </a:pPr>
            <a:endParaRPr lang="de-DE" dirty="0"/>
          </a:p>
          <a:p>
            <a:pPr marL="457200" indent="-457200">
              <a:buFont typeface="Arial" pitchFamily="34" charset="0"/>
              <a:buAutoNum type="arabicPeriod"/>
            </a:pPr>
            <a:r>
              <a:rPr lang="de-DE" dirty="0" smtClean="0"/>
              <a:t>Will </a:t>
            </a:r>
            <a:r>
              <a:rPr lang="de-DE" dirty="0" err="1" smtClean="0"/>
              <a:t>sustainable</a:t>
            </a:r>
            <a:r>
              <a:rPr lang="de-DE" dirty="0" smtClean="0"/>
              <a:t> </a:t>
            </a:r>
            <a:r>
              <a:rPr lang="de-DE" dirty="0" err="1" smtClean="0"/>
              <a:t>transport</a:t>
            </a:r>
            <a:r>
              <a:rPr lang="de-DE" dirty="0" smtClean="0"/>
              <a:t> </a:t>
            </a:r>
            <a:r>
              <a:rPr lang="de-DE" dirty="0" err="1" smtClean="0"/>
              <a:t>become</a:t>
            </a:r>
            <a:r>
              <a:rPr lang="de-DE" dirty="0" smtClean="0"/>
              <a:t> </a:t>
            </a:r>
            <a:r>
              <a:rPr lang="de-DE" dirty="0" err="1" smtClean="0"/>
              <a:t>more</a:t>
            </a:r>
            <a:r>
              <a:rPr lang="de-DE" dirty="0" smtClean="0"/>
              <a:t> </a:t>
            </a:r>
            <a:r>
              <a:rPr lang="de-DE" dirty="0" err="1" smtClean="0"/>
              <a:t>attractive</a:t>
            </a:r>
            <a:r>
              <a:rPr lang="de-DE" dirty="0" smtClean="0"/>
              <a:t> in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future</a:t>
            </a:r>
            <a:r>
              <a:rPr lang="de-DE" dirty="0" smtClean="0"/>
              <a:t>? </a:t>
            </a:r>
            <a:r>
              <a:rPr lang="de-DE" dirty="0" err="1" smtClean="0"/>
              <a:t>Why</a:t>
            </a:r>
            <a:r>
              <a:rPr lang="de-DE" dirty="0" smtClean="0"/>
              <a:t> </a:t>
            </a:r>
            <a:r>
              <a:rPr lang="de-DE" dirty="0" err="1" smtClean="0"/>
              <a:t>yes</a:t>
            </a:r>
            <a:r>
              <a:rPr lang="de-DE" dirty="0" smtClean="0"/>
              <a:t>/</a:t>
            </a:r>
            <a:r>
              <a:rPr lang="de-DE" dirty="0" err="1" smtClean="0"/>
              <a:t>no</a:t>
            </a:r>
            <a:r>
              <a:rPr lang="de-DE" dirty="0" smtClean="0"/>
              <a:t>?   </a:t>
            </a:r>
            <a:br>
              <a:rPr lang="de-DE" dirty="0" smtClean="0"/>
            </a:br>
            <a:r>
              <a:rPr lang="de-DE" sz="1600" dirty="0"/>
              <a:t>Are </a:t>
            </a:r>
            <a:r>
              <a:rPr lang="de-DE" sz="1600" dirty="0" err="1"/>
              <a:t>there</a:t>
            </a:r>
            <a:r>
              <a:rPr lang="de-DE" sz="1600" dirty="0"/>
              <a:t> </a:t>
            </a:r>
            <a:r>
              <a:rPr lang="de-DE" sz="1600" dirty="0" err="1"/>
              <a:t>any</a:t>
            </a:r>
            <a:r>
              <a:rPr lang="de-DE" sz="1600" dirty="0"/>
              <a:t> </a:t>
            </a:r>
            <a:r>
              <a:rPr lang="de-DE" sz="1600" dirty="0" err="1"/>
              <a:t>political</a:t>
            </a:r>
            <a:r>
              <a:rPr lang="de-DE" sz="1600" dirty="0"/>
              <a:t> </a:t>
            </a:r>
            <a:r>
              <a:rPr lang="de-DE" sz="1600" dirty="0" err="1"/>
              <a:t>measures</a:t>
            </a:r>
            <a:r>
              <a:rPr lang="de-DE" sz="1600" dirty="0"/>
              <a:t>? </a:t>
            </a:r>
            <a:r>
              <a:rPr lang="de-DE" sz="1600" dirty="0" err="1"/>
              <a:t>What</a:t>
            </a:r>
            <a:r>
              <a:rPr lang="de-DE" sz="1600" dirty="0"/>
              <a:t> </a:t>
            </a:r>
            <a:r>
              <a:rPr lang="de-DE" sz="1600" dirty="0" err="1"/>
              <a:t>are</a:t>
            </a:r>
            <a:r>
              <a:rPr lang="de-DE" sz="1600" dirty="0"/>
              <a:t> </a:t>
            </a:r>
            <a:r>
              <a:rPr lang="de-DE" sz="1600" dirty="0" err="1"/>
              <a:t>the</a:t>
            </a:r>
            <a:r>
              <a:rPr lang="de-DE" sz="1600" dirty="0"/>
              <a:t> </a:t>
            </a:r>
            <a:r>
              <a:rPr lang="de-DE" sz="1600" dirty="0" err="1"/>
              <a:t>drivers</a:t>
            </a:r>
            <a:r>
              <a:rPr lang="de-DE" sz="1600" dirty="0"/>
              <a:t> </a:t>
            </a:r>
            <a:r>
              <a:rPr lang="de-DE" sz="1600" dirty="0" err="1"/>
              <a:t>that</a:t>
            </a:r>
            <a:r>
              <a:rPr lang="de-DE" sz="1600" dirty="0"/>
              <a:t> promote </a:t>
            </a:r>
            <a:r>
              <a:rPr lang="de-DE" sz="1600" dirty="0" err="1"/>
              <a:t>the</a:t>
            </a:r>
            <a:r>
              <a:rPr lang="de-DE" sz="1600" dirty="0"/>
              <a:t> </a:t>
            </a:r>
            <a:r>
              <a:rPr lang="de-DE" sz="1600" dirty="0" err="1"/>
              <a:t>use</a:t>
            </a:r>
            <a:r>
              <a:rPr lang="de-DE" sz="1600" dirty="0"/>
              <a:t> </a:t>
            </a:r>
            <a:r>
              <a:rPr lang="de-DE" sz="1600" dirty="0" err="1"/>
              <a:t>of</a:t>
            </a:r>
            <a:r>
              <a:rPr lang="de-DE" sz="1600" dirty="0"/>
              <a:t> </a:t>
            </a:r>
            <a:r>
              <a:rPr lang="de-DE" sz="1600" dirty="0" err="1"/>
              <a:t>sustainable</a:t>
            </a:r>
            <a:r>
              <a:rPr lang="de-DE" sz="1600" dirty="0"/>
              <a:t> </a:t>
            </a:r>
            <a:r>
              <a:rPr lang="de-DE" sz="1600" dirty="0" err="1"/>
              <a:t>transport</a:t>
            </a:r>
            <a:r>
              <a:rPr lang="de-DE" sz="1600" dirty="0"/>
              <a:t> </a:t>
            </a:r>
            <a:r>
              <a:rPr lang="de-DE" sz="1600" dirty="0" err="1"/>
              <a:t>modes</a:t>
            </a:r>
            <a:r>
              <a:rPr lang="de-DE" sz="1600" dirty="0"/>
              <a:t>?</a:t>
            </a:r>
            <a:endParaRPr lang="en-GB" sz="1600" dirty="0"/>
          </a:p>
          <a:p>
            <a:endParaRPr lang="de-DE" dirty="0" smtClean="0"/>
          </a:p>
          <a:p>
            <a:endParaRPr lang="de-DE" dirty="0" smtClean="0"/>
          </a:p>
          <a:p>
            <a:endParaRPr lang="de-DE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71AD8-BD5F-4503-8C65-79BF784426C3}" type="datetime7">
              <a:rPr lang="de-DE" smtClean="0">
                <a:solidFill>
                  <a:prstClr val="white"/>
                </a:solidFill>
              </a:rPr>
              <a:t>Jun-19</a:t>
            </a:fld>
            <a:endParaRPr lang="de-AT" dirty="0">
              <a:solidFill>
                <a:prstClr val="white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4D7BA-8E13-46FE-8871-8877FE7E3568}" type="slidenum">
              <a:rPr lang="de-AT" smtClean="0">
                <a:solidFill>
                  <a:schemeClr val="bg1">
                    <a:lumMod val="65000"/>
                  </a:schemeClr>
                </a:solidFill>
              </a:rPr>
              <a:pPr/>
              <a:t>2</a:t>
            </a:fld>
            <a:endParaRPr lang="de-AT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6" name="Picture 3"/>
          <p:cNvPicPr/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255682"/>
            <a:ext cx="2009140" cy="941070"/>
          </a:xfrm>
          <a:prstGeom prst="rect">
            <a:avLst/>
          </a:prstGeom>
          <a:noFill/>
          <a:ln>
            <a:noFill/>
          </a:ln>
          <a:extLst/>
        </p:spPr>
      </p:pic>
    </p:spTree>
    <p:extLst>
      <p:ext uri="{BB962C8B-B14F-4D97-AF65-F5344CB8AC3E}">
        <p14:creationId xmlns:p14="http://schemas.microsoft.com/office/powerpoint/2010/main" val="2422544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Strenghts</a:t>
            </a:r>
            <a:r>
              <a:rPr lang="de-DE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und </a:t>
            </a:r>
            <a:r>
              <a:rPr lang="de-DE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Weaknesses</a:t>
            </a:r>
            <a:r>
              <a:rPr lang="de-DE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of</a:t>
            </a:r>
            <a:r>
              <a:rPr lang="de-DE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Transport Modes</a:t>
            </a:r>
            <a:endParaRPr lang="de-DE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noFill/>
        </p:spPr>
        <p:txBody>
          <a:bodyPr/>
          <a:lstStyle/>
          <a:p>
            <a:endParaRPr lang="de-DE" dirty="0" smtClean="0"/>
          </a:p>
          <a:p>
            <a:endParaRPr lang="de-DE" dirty="0" smtClean="0"/>
          </a:p>
          <a:p>
            <a:endParaRPr lang="de-DE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71AD8-BD5F-4503-8C65-79BF784426C3}" type="datetime7">
              <a:rPr lang="de-DE" smtClean="0">
                <a:solidFill>
                  <a:prstClr val="white"/>
                </a:solidFill>
              </a:rPr>
              <a:t>Jun-19</a:t>
            </a:fld>
            <a:endParaRPr lang="de-AT" dirty="0">
              <a:solidFill>
                <a:prstClr val="white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4D7BA-8E13-46FE-8871-8877FE7E3568}" type="slidenum">
              <a:rPr lang="de-AT" smtClean="0">
                <a:solidFill>
                  <a:schemeClr val="bg1">
                    <a:lumMod val="65000"/>
                  </a:schemeClr>
                </a:solidFill>
              </a:rPr>
              <a:pPr/>
              <a:t>3</a:t>
            </a:fld>
            <a:endParaRPr lang="de-AT" dirty="0">
              <a:solidFill>
                <a:schemeClr val="bg1">
                  <a:lumMod val="65000"/>
                </a:schemeClr>
              </a:solidFill>
            </a:endParaRPr>
          </a:p>
        </p:txBody>
      </p:sp>
      <p:graphicFrame>
        <p:nvGraphicFramePr>
          <p:cNvPr id="7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7309911"/>
              </p:ext>
            </p:extLst>
          </p:nvPr>
        </p:nvGraphicFramePr>
        <p:xfrm>
          <a:off x="251520" y="1844824"/>
          <a:ext cx="8496943" cy="3870430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18722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563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6835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76064">
                <a:tc>
                  <a:txBody>
                    <a:bodyPr/>
                    <a:lstStyle/>
                    <a:p>
                      <a:r>
                        <a:rPr lang="de-DE" dirty="0" smtClean="0"/>
                        <a:t>Transport Mode</a:t>
                      </a:r>
                      <a:endParaRPr lang="en-GB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Strenghts</a:t>
                      </a:r>
                      <a:endParaRPr lang="en-GB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Weaknesses</a:t>
                      </a:r>
                      <a:endParaRPr lang="en-GB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98122">
                <a:tc>
                  <a:txBody>
                    <a:bodyPr/>
                    <a:lstStyle/>
                    <a:p>
                      <a:r>
                        <a:rPr lang="de-DE" dirty="0" smtClean="0"/>
                        <a:t>Road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de-DE" sz="1600" baseline="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98122"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Rail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98122">
                <a:tc>
                  <a:txBody>
                    <a:bodyPr/>
                    <a:lstStyle/>
                    <a:p>
                      <a:r>
                        <a:rPr lang="de-DE" dirty="0" smtClean="0"/>
                        <a:t>Inland </a:t>
                      </a:r>
                      <a:r>
                        <a:rPr lang="de-DE" dirty="0" err="1" smtClean="0"/>
                        <a:t>Waterway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9" name="Picture 3"/>
          <p:cNvPicPr/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255682"/>
            <a:ext cx="2009140" cy="941070"/>
          </a:xfrm>
          <a:prstGeom prst="rect">
            <a:avLst/>
          </a:prstGeom>
          <a:noFill/>
          <a:ln>
            <a:noFill/>
          </a:ln>
          <a:extLst/>
        </p:spPr>
      </p:pic>
    </p:spTree>
    <p:extLst>
      <p:ext uri="{BB962C8B-B14F-4D97-AF65-F5344CB8AC3E}">
        <p14:creationId xmlns:p14="http://schemas.microsoft.com/office/powerpoint/2010/main" val="1414596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Sustainable</a:t>
            </a:r>
            <a:r>
              <a:rPr lang="de-DE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</a:t>
            </a:r>
            <a:r>
              <a:rPr lang="de-DE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omparison</a:t>
            </a:r>
            <a:r>
              <a:rPr lang="de-DE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of</a:t>
            </a:r>
            <a:r>
              <a:rPr lang="de-DE" b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Transport Modes </a:t>
            </a:r>
            <a:endParaRPr lang="de-DE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noFill/>
        </p:spPr>
        <p:txBody>
          <a:bodyPr/>
          <a:lstStyle/>
          <a:p>
            <a:endParaRPr lang="de-DE" dirty="0" smtClean="0"/>
          </a:p>
          <a:p>
            <a:endParaRPr lang="de-DE" dirty="0" smtClean="0"/>
          </a:p>
          <a:p>
            <a:endParaRPr lang="de-DE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71AD8-BD5F-4503-8C65-79BF784426C3}" type="datetime7">
              <a:rPr lang="de-DE" smtClean="0">
                <a:solidFill>
                  <a:prstClr val="white"/>
                </a:solidFill>
              </a:rPr>
              <a:t>Jun-19</a:t>
            </a:fld>
            <a:endParaRPr lang="de-AT" dirty="0">
              <a:solidFill>
                <a:prstClr val="white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4D7BA-8E13-46FE-8871-8877FE7E3568}" type="slidenum">
              <a:rPr lang="de-AT" smtClean="0">
                <a:solidFill>
                  <a:schemeClr val="bg1">
                    <a:lumMod val="65000"/>
                  </a:schemeClr>
                </a:solidFill>
              </a:rPr>
              <a:pPr/>
              <a:t>4</a:t>
            </a:fld>
            <a:endParaRPr lang="de-AT" dirty="0">
              <a:solidFill>
                <a:schemeClr val="bg1">
                  <a:lumMod val="65000"/>
                </a:schemeClr>
              </a:solidFill>
            </a:endParaRPr>
          </a:p>
        </p:txBody>
      </p:sp>
      <p:graphicFrame>
        <p:nvGraphicFramePr>
          <p:cNvPr id="5" name="Tabel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3620817"/>
              </p:ext>
            </p:extLst>
          </p:nvPr>
        </p:nvGraphicFramePr>
        <p:xfrm>
          <a:off x="1403648" y="1700808"/>
          <a:ext cx="6912767" cy="3632448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0882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1622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r>
                        <a:rPr lang="de-DE" sz="2000" dirty="0" err="1" smtClean="0"/>
                        <a:t>Criterion</a:t>
                      </a:r>
                      <a:endParaRPr lang="en-GB" sz="20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000" dirty="0" smtClean="0"/>
                        <a:t>Street</a:t>
                      </a:r>
                      <a:endParaRPr lang="en-GB" sz="20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000" dirty="0" err="1" smtClean="0"/>
                        <a:t>Rail</a:t>
                      </a:r>
                      <a:endParaRPr lang="en-GB" sz="20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000" dirty="0" smtClean="0"/>
                        <a:t>Inland </a:t>
                      </a:r>
                      <a:r>
                        <a:rPr lang="de-DE" sz="2000" dirty="0" err="1" smtClean="0"/>
                        <a:t>Waterway</a:t>
                      </a:r>
                      <a:endParaRPr lang="en-GB" sz="20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Emissions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0304">
                <a:tc>
                  <a:txBody>
                    <a:bodyPr/>
                    <a:lstStyle/>
                    <a:p>
                      <a:r>
                        <a:rPr lang="de-DE" dirty="0" smtClean="0"/>
                        <a:t>Land </a:t>
                      </a:r>
                      <a:r>
                        <a:rPr lang="de-DE" dirty="0" err="1" smtClean="0"/>
                        <a:t>use</a:t>
                      </a:r>
                      <a:endParaRPr lang="de-DE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6592">
                <a:tc>
                  <a:txBody>
                    <a:bodyPr/>
                    <a:lstStyle/>
                    <a:p>
                      <a:r>
                        <a:rPr lang="de-DE" dirty="0" smtClean="0"/>
                        <a:t>Din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8864"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Specific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energy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consumption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8864">
                <a:tc>
                  <a:txBody>
                    <a:bodyPr/>
                    <a:lstStyle/>
                    <a:p>
                      <a:r>
                        <a:rPr lang="de-DE" dirty="0" smtClean="0"/>
                        <a:t>Road </a:t>
                      </a:r>
                      <a:r>
                        <a:rPr lang="de-DE" dirty="0" err="1" smtClean="0"/>
                        <a:t>safety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8864">
                <a:tc>
                  <a:txBody>
                    <a:bodyPr/>
                    <a:lstStyle/>
                    <a:p>
                      <a:r>
                        <a:rPr lang="de-DE" dirty="0" smtClean="0"/>
                        <a:t>Working </a:t>
                      </a:r>
                      <a:r>
                        <a:rPr lang="de-DE" dirty="0" err="1" smtClean="0"/>
                        <a:t>conditions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8864">
                <a:tc>
                  <a:txBody>
                    <a:bodyPr/>
                    <a:lstStyle/>
                    <a:p>
                      <a:r>
                        <a:rPr lang="de-DE" dirty="0" smtClean="0"/>
                        <a:t>Transportation </a:t>
                      </a:r>
                      <a:r>
                        <a:rPr lang="de-DE" dirty="0" err="1" smtClean="0"/>
                        <a:t>costs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8864"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External</a:t>
                      </a:r>
                      <a:r>
                        <a:rPr lang="de-DE" baseline="0" dirty="0" smtClean="0"/>
                        <a:t> </a:t>
                      </a:r>
                      <a:r>
                        <a:rPr lang="de-DE" baseline="0" dirty="0" err="1" smtClean="0"/>
                        <a:t>costs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6" name="Textfeld 5"/>
          <p:cNvSpPr txBox="1"/>
          <p:nvPr/>
        </p:nvSpPr>
        <p:spPr>
          <a:xfrm>
            <a:off x="395536" y="5877272"/>
            <a:ext cx="84969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 smtClean="0"/>
              <a:t>The </a:t>
            </a:r>
            <a:r>
              <a:rPr lang="de-DE" sz="2000" dirty="0" err="1" smtClean="0"/>
              <a:t>most</a:t>
            </a:r>
            <a:r>
              <a:rPr lang="de-DE" sz="2000" dirty="0" smtClean="0"/>
              <a:t> </a:t>
            </a:r>
            <a:r>
              <a:rPr lang="de-DE" sz="2000" dirty="0" err="1" smtClean="0"/>
              <a:t>sustainable</a:t>
            </a:r>
            <a:r>
              <a:rPr lang="de-DE" sz="2000" dirty="0" smtClean="0"/>
              <a:t> </a:t>
            </a:r>
            <a:r>
              <a:rPr lang="de-DE" sz="2000" dirty="0" err="1" smtClean="0"/>
              <a:t>transport</a:t>
            </a:r>
            <a:r>
              <a:rPr lang="de-DE" sz="2000" dirty="0" smtClean="0"/>
              <a:t> </a:t>
            </a:r>
            <a:r>
              <a:rPr lang="de-DE" sz="2000" dirty="0" err="1" smtClean="0"/>
              <a:t>mode</a:t>
            </a:r>
            <a:r>
              <a:rPr lang="de-DE" sz="2000" dirty="0" smtClean="0"/>
              <a:t> </a:t>
            </a:r>
            <a:r>
              <a:rPr lang="de-DE" sz="2000" dirty="0" err="1" smtClean="0"/>
              <a:t>is</a:t>
            </a:r>
            <a:r>
              <a:rPr lang="de-DE" sz="2000" dirty="0" smtClean="0"/>
              <a:t>:________________________________</a:t>
            </a:r>
            <a:endParaRPr lang="en-GB" sz="2000" dirty="0"/>
          </a:p>
        </p:txBody>
      </p:sp>
      <p:pic>
        <p:nvPicPr>
          <p:cNvPr id="9" name="Picture 3"/>
          <p:cNvPicPr/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255682"/>
            <a:ext cx="2009140" cy="941070"/>
          </a:xfrm>
          <a:prstGeom prst="rect">
            <a:avLst/>
          </a:prstGeom>
          <a:noFill/>
          <a:ln>
            <a:noFill/>
          </a:ln>
          <a:extLst/>
        </p:spPr>
      </p:pic>
    </p:spTree>
    <p:extLst>
      <p:ext uri="{BB962C8B-B14F-4D97-AF65-F5344CB8AC3E}">
        <p14:creationId xmlns:p14="http://schemas.microsoft.com/office/powerpoint/2010/main" val="4026336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stom Design">
  <a:themeElements>
    <a:clrScheme name="Custom 1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B9B74"/>
      </a:accent1>
      <a:accent2>
        <a:srgbClr val="5FF2CA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larity">
  <a:themeElements>
    <a:clrScheme name="Custom 1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B9B74"/>
      </a:accent1>
      <a:accent2>
        <a:srgbClr val="5FF2CA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0</TotalTime>
  <Words>326</Words>
  <Application>Microsoft Office PowerPoint</Application>
  <PresentationFormat>On-screen Show (4:3)</PresentationFormat>
  <Paragraphs>56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Wingdings</vt:lpstr>
      <vt:lpstr>Custom Design</vt:lpstr>
      <vt:lpstr>1_Clarity</vt:lpstr>
      <vt:lpstr>Role play „Traffic and Environment“</vt:lpstr>
      <vt:lpstr>Discussion Questions</vt:lpstr>
      <vt:lpstr>Strenghts und Weaknesses of Transport Modes</vt:lpstr>
      <vt:lpstr>Sustainable Comparison of Transport Modes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sabine.jung</dc:creator>
  <cp:lastModifiedBy>Lechner Michaela</cp:lastModifiedBy>
  <cp:revision>499</cp:revision>
  <cp:lastPrinted>2016-08-05T08:45:46Z</cp:lastPrinted>
  <dcterms:created xsi:type="dcterms:W3CDTF">2012-09-17T08:31:25Z</dcterms:created>
  <dcterms:modified xsi:type="dcterms:W3CDTF">2019-06-11T09:19:13Z</dcterms:modified>
</cp:coreProperties>
</file>